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tiff" ContentType="image/tiff"/>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887" r:id="rId4"/>
    <p:sldMasterId id="2147483660" r:id="rId5"/>
    <p:sldMasterId id="2147483911" r:id="rId6"/>
  </p:sldMasterIdLst>
  <p:notesMasterIdLst>
    <p:notesMasterId r:id="rId19"/>
  </p:notesMasterIdLst>
  <p:handoutMasterIdLst>
    <p:handoutMasterId r:id="rId20"/>
  </p:handoutMasterIdLst>
  <p:sldIdLst>
    <p:sldId id="525" r:id="rId7"/>
    <p:sldId id="564" r:id="rId8"/>
    <p:sldId id="520" r:id="rId9"/>
    <p:sldId id="521" r:id="rId10"/>
    <p:sldId id="566" r:id="rId11"/>
    <p:sldId id="573" r:id="rId12"/>
    <p:sldId id="574" r:id="rId13"/>
    <p:sldId id="549" r:id="rId14"/>
    <p:sldId id="572" r:id="rId15"/>
    <p:sldId id="570" r:id="rId16"/>
    <p:sldId id="571" r:id="rId17"/>
    <p:sldId id="387" r:id="rId18"/>
  </p:sldIdLst>
  <p:sldSz cx="9144000" cy="5143500" type="screen16x9"/>
  <p:notesSz cx="9296400" cy="6858000"/>
  <p:defaultTextStyle>
    <a:defPPr>
      <a:defRPr lang="en-US"/>
    </a:defPPr>
    <a:lvl1pPr marL="0" algn="l" defTabSz="914342" rtl="0" eaLnBrk="1" latinLnBrk="0" hangingPunct="1">
      <a:defRPr sz="1800" kern="1200">
        <a:solidFill>
          <a:schemeClr val="tx1"/>
        </a:solidFill>
        <a:latin typeface="+mn-lt"/>
        <a:ea typeface="+mn-ea"/>
        <a:cs typeface="+mn-cs"/>
      </a:defRPr>
    </a:lvl1pPr>
    <a:lvl2pPr marL="457171" algn="l" defTabSz="914342" rtl="0" eaLnBrk="1" latinLnBrk="0" hangingPunct="1">
      <a:defRPr sz="1800" kern="1200">
        <a:solidFill>
          <a:schemeClr val="tx1"/>
        </a:solidFill>
        <a:latin typeface="+mn-lt"/>
        <a:ea typeface="+mn-ea"/>
        <a:cs typeface="+mn-cs"/>
      </a:defRPr>
    </a:lvl2pPr>
    <a:lvl3pPr marL="914342" algn="l" defTabSz="914342" rtl="0" eaLnBrk="1" latinLnBrk="0" hangingPunct="1">
      <a:defRPr sz="1800" kern="1200">
        <a:solidFill>
          <a:schemeClr val="tx1"/>
        </a:solidFill>
        <a:latin typeface="+mn-lt"/>
        <a:ea typeface="+mn-ea"/>
        <a:cs typeface="+mn-cs"/>
      </a:defRPr>
    </a:lvl3pPr>
    <a:lvl4pPr marL="1371512" algn="l" defTabSz="914342" rtl="0" eaLnBrk="1" latinLnBrk="0" hangingPunct="1">
      <a:defRPr sz="1800" kern="1200">
        <a:solidFill>
          <a:schemeClr val="tx1"/>
        </a:solidFill>
        <a:latin typeface="+mn-lt"/>
        <a:ea typeface="+mn-ea"/>
        <a:cs typeface="+mn-cs"/>
      </a:defRPr>
    </a:lvl4pPr>
    <a:lvl5pPr marL="1828683" algn="l" defTabSz="914342" rtl="0" eaLnBrk="1" latinLnBrk="0" hangingPunct="1">
      <a:defRPr sz="1800" kern="1200">
        <a:solidFill>
          <a:schemeClr val="tx1"/>
        </a:solidFill>
        <a:latin typeface="+mn-lt"/>
        <a:ea typeface="+mn-ea"/>
        <a:cs typeface="+mn-cs"/>
      </a:defRPr>
    </a:lvl5pPr>
    <a:lvl6pPr marL="2285854" algn="l" defTabSz="914342" rtl="0" eaLnBrk="1" latinLnBrk="0" hangingPunct="1">
      <a:defRPr sz="1800" kern="1200">
        <a:solidFill>
          <a:schemeClr val="tx1"/>
        </a:solidFill>
        <a:latin typeface="+mn-lt"/>
        <a:ea typeface="+mn-ea"/>
        <a:cs typeface="+mn-cs"/>
      </a:defRPr>
    </a:lvl6pPr>
    <a:lvl7pPr marL="2743024" algn="l" defTabSz="914342" rtl="0" eaLnBrk="1" latinLnBrk="0" hangingPunct="1">
      <a:defRPr sz="1800" kern="1200">
        <a:solidFill>
          <a:schemeClr val="tx1"/>
        </a:solidFill>
        <a:latin typeface="+mn-lt"/>
        <a:ea typeface="+mn-ea"/>
        <a:cs typeface="+mn-cs"/>
      </a:defRPr>
    </a:lvl7pPr>
    <a:lvl8pPr marL="3200195" algn="l" defTabSz="914342" rtl="0" eaLnBrk="1" latinLnBrk="0" hangingPunct="1">
      <a:defRPr sz="1800" kern="1200">
        <a:solidFill>
          <a:schemeClr val="tx1"/>
        </a:solidFill>
        <a:latin typeface="+mn-lt"/>
        <a:ea typeface="+mn-ea"/>
        <a:cs typeface="+mn-cs"/>
      </a:defRPr>
    </a:lvl8pPr>
    <a:lvl9pPr marL="3657366" algn="l" defTabSz="9143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re content" id="{0B74E5F8-6C48-4456-9DF1-6438838B7749}">
          <p14:sldIdLst>
            <p14:sldId id="525"/>
            <p14:sldId id="564"/>
            <p14:sldId id="520"/>
            <p14:sldId id="521"/>
            <p14:sldId id="566"/>
            <p14:sldId id="573"/>
            <p14:sldId id="574"/>
            <p14:sldId id="549"/>
            <p14:sldId id="572"/>
            <p14:sldId id="570"/>
            <p14:sldId id="571"/>
            <p14:sldId id="387"/>
          </p14:sldIdLst>
        </p14:section>
      </p14:sectionLst>
    </p:ext>
    <p:ext uri="{EFAFB233-063F-42B5-8137-9DF3F51BA10A}">
      <p15:sldGuideLst xmlns:p15="http://schemas.microsoft.com/office/powerpoint/2012/main">
        <p15:guide id="1" orient="horz" pos="3005">
          <p15:clr>
            <a:srgbClr val="A4A3A4"/>
          </p15:clr>
        </p15:guide>
        <p15:guide id="2" orient="horz" pos="1626">
          <p15:clr>
            <a:srgbClr val="A4A3A4"/>
          </p15:clr>
        </p15:guide>
        <p15:guide id="3" orient="horz" pos="238">
          <p15:clr>
            <a:srgbClr val="A4A3A4"/>
          </p15:clr>
        </p15:guide>
        <p15:guide id="4" orient="horz" pos="582">
          <p15:clr>
            <a:srgbClr val="A4A3A4"/>
          </p15:clr>
        </p15:guide>
        <p15:guide id="5" orient="horz" pos="809">
          <p15:clr>
            <a:srgbClr val="A4A3A4"/>
          </p15:clr>
        </p15:guide>
        <p15:guide id="6" pos="5529">
          <p15:clr>
            <a:srgbClr val="A4A3A4"/>
          </p15:clr>
        </p15:guide>
        <p15:guide id="7" pos="2350">
          <p15:clr>
            <a:srgbClr val="A4A3A4"/>
          </p15:clr>
        </p15:guide>
        <p15:guide id="8" pos="1451">
          <p15:clr>
            <a:srgbClr val="A4A3A4"/>
          </p15:clr>
        </p15:guide>
        <p15:guide id="9" pos="2117">
          <p15:clr>
            <a:srgbClr val="A4A3A4"/>
          </p15:clr>
        </p15:guide>
        <p15:guide id="10" pos="4491">
          <p15:clr>
            <a:srgbClr val="A4A3A4"/>
          </p15:clr>
        </p15:guide>
        <p15:guide id="11" pos="3145">
          <p15:clr>
            <a:srgbClr val="A4A3A4"/>
          </p15:clr>
        </p15:guide>
        <p15:guide id="12" pos="236">
          <p15:clr>
            <a:srgbClr val="A4A3A4"/>
          </p15:clr>
        </p15:guide>
        <p15:guide id="13" pos="1726">
          <p15:clr>
            <a:srgbClr val="A4A3A4"/>
          </p15:clr>
        </p15:guide>
      </p15:sldGuideLst>
    </p:ext>
    <p:ext uri="{2D200454-40CA-4A62-9FC3-DE9A4176ACB9}">
      <p15:notesGuideLst xmlns:p15="http://schemas.microsoft.com/office/powerpoint/2012/main">
        <p15:guide id="1" orient="horz" pos="2160">
          <p15:clr>
            <a:srgbClr val="A4A3A4"/>
          </p15:clr>
        </p15:guide>
        <p15:guide id="2" pos="292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28" clrIdx="1"/>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9"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5050"/>
    <a:srgbClr val="00188F"/>
    <a:srgbClr val="00BCF2"/>
    <a:srgbClr val="9B4F96"/>
    <a:srgbClr val="FF8C00"/>
    <a:srgbClr val="F472D0"/>
    <a:srgbClr val="7FBA00"/>
    <a:srgbClr val="E81123"/>
    <a:srgbClr val="FFAF00"/>
    <a:srgbClr val="BAD8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0429" autoAdjust="0"/>
    <p:restoredTop sz="90788" autoAdjust="0"/>
  </p:normalViewPr>
  <p:slideViewPr>
    <p:cSldViewPr snapToGrid="0" showGuides="1">
      <p:cViewPr varScale="1">
        <p:scale>
          <a:sx n="86" d="100"/>
          <a:sy n="86" d="100"/>
        </p:scale>
        <p:origin x="1344" y="54"/>
      </p:cViewPr>
      <p:guideLst>
        <p:guide orient="horz" pos="3005"/>
        <p:guide orient="horz" pos="1626"/>
        <p:guide orient="horz" pos="238"/>
        <p:guide orient="horz" pos="582"/>
        <p:guide orient="horz" pos="809"/>
        <p:guide pos="5529"/>
        <p:guide pos="2350"/>
        <p:guide pos="1451"/>
        <p:guide pos="2117"/>
        <p:guide pos="4491"/>
        <p:guide pos="3145"/>
        <p:guide pos="236"/>
        <p:guide pos="1726"/>
      </p:guideLst>
    </p:cSldViewPr>
  </p:slideViewPr>
  <p:outlineViewPr>
    <p:cViewPr>
      <p:scale>
        <a:sx n="33" d="100"/>
        <a:sy n="33" d="100"/>
      </p:scale>
      <p:origin x="0" y="7808"/>
    </p:cViewPr>
  </p:outlineViewPr>
  <p:notesTextViewPr>
    <p:cViewPr>
      <p:scale>
        <a:sx n="1" d="1"/>
        <a:sy n="1" d="1"/>
      </p:scale>
      <p:origin x="0" y="0"/>
    </p:cViewPr>
  </p:notesTextViewPr>
  <p:sorterViewPr>
    <p:cViewPr>
      <p:scale>
        <a:sx n="70" d="100"/>
        <a:sy n="70" d="100"/>
      </p:scale>
      <p:origin x="0" y="0"/>
    </p:cViewPr>
  </p:sorterViewPr>
  <p:notesViewPr>
    <p:cSldViewPr snapToGrid="0" showGuides="1">
      <p:cViewPr varScale="1">
        <p:scale>
          <a:sx n="79" d="100"/>
          <a:sy n="79" d="100"/>
        </p:scale>
        <p:origin x="-1554" y="-78"/>
      </p:cViewPr>
      <p:guideLst>
        <p:guide orient="horz" pos="2160"/>
        <p:guide pos="292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8440" cy="3429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5265809" y="0"/>
            <a:ext cx="4028440" cy="342900"/>
          </a:xfrm>
          <a:prstGeom prst="rect">
            <a:avLst/>
          </a:prstGeom>
        </p:spPr>
        <p:txBody>
          <a:bodyPr vert="horz" lIns="91440" tIns="45720" rIns="91440" bIns="45720" rtlCol="0"/>
          <a:lstStyle>
            <a:lvl1pPr algn="r">
              <a:defRPr sz="1200"/>
            </a:lvl1pPr>
          </a:lstStyle>
          <a:p>
            <a:fld id="{352F49DE-D2B6-4303-A51C-652D92620B98}" type="datetimeFigureOut">
              <a:rPr lang="en-US" smtClean="0"/>
              <a:pPr/>
              <a:t>3/19/2013</a:t>
            </a:fld>
            <a:endParaRPr lang="en-US" dirty="0"/>
          </a:p>
        </p:txBody>
      </p:sp>
      <p:sp>
        <p:nvSpPr>
          <p:cNvPr id="4" name="Footer Placeholder 3"/>
          <p:cNvSpPr>
            <a:spLocks noGrp="1"/>
          </p:cNvSpPr>
          <p:nvPr>
            <p:ph type="ftr" sz="quarter" idx="2"/>
          </p:nvPr>
        </p:nvSpPr>
        <p:spPr>
          <a:xfrm>
            <a:off x="0" y="6513910"/>
            <a:ext cx="4028440" cy="3429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5265809" y="6513910"/>
            <a:ext cx="4028440" cy="342900"/>
          </a:xfrm>
          <a:prstGeom prst="rect">
            <a:avLst/>
          </a:prstGeom>
        </p:spPr>
        <p:txBody>
          <a:bodyPr vert="horz" lIns="91440" tIns="45720" rIns="91440" bIns="45720" rtlCol="0" anchor="b"/>
          <a:lstStyle>
            <a:lvl1pPr algn="r">
              <a:defRPr sz="1200"/>
            </a:lvl1pPr>
          </a:lstStyle>
          <a:p>
            <a:fld id="{6E97DA9F-12B3-4A96-AB0B-3630F0FC19F9}" type="slidenum">
              <a:rPr lang="en-US" smtClean="0"/>
              <a:pPr/>
              <a:t>‹#›</a:t>
            </a:fld>
            <a:endParaRPr lang="en-US" dirty="0"/>
          </a:p>
        </p:txBody>
      </p:sp>
    </p:spTree>
    <p:extLst>
      <p:ext uri="{BB962C8B-B14F-4D97-AF65-F5344CB8AC3E}">
        <p14:creationId xmlns:p14="http://schemas.microsoft.com/office/powerpoint/2010/main" val="215307357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8440" cy="3429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5265809" y="0"/>
            <a:ext cx="4028440" cy="342900"/>
          </a:xfrm>
          <a:prstGeom prst="rect">
            <a:avLst/>
          </a:prstGeom>
        </p:spPr>
        <p:txBody>
          <a:bodyPr vert="horz" lIns="91440" tIns="45720" rIns="91440" bIns="45720" rtlCol="0"/>
          <a:lstStyle>
            <a:lvl1pPr algn="r">
              <a:defRPr sz="1200"/>
            </a:lvl1pPr>
          </a:lstStyle>
          <a:p>
            <a:fld id="{079FBBD1-72EA-4417-9588-9D5CA73F6E55}" type="datetimeFigureOut">
              <a:rPr lang="en-US" smtClean="0"/>
              <a:pPr/>
              <a:t>3/19/2013</a:t>
            </a:fld>
            <a:endParaRPr lang="en-US" dirty="0"/>
          </a:p>
        </p:txBody>
      </p:sp>
      <p:sp>
        <p:nvSpPr>
          <p:cNvPr id="4" name="Slide Image Placeholder 3"/>
          <p:cNvSpPr>
            <a:spLocks noGrp="1" noRot="1" noChangeAspect="1"/>
          </p:cNvSpPr>
          <p:nvPr>
            <p:ph type="sldImg" idx="2"/>
          </p:nvPr>
        </p:nvSpPr>
        <p:spPr>
          <a:xfrm>
            <a:off x="2362200" y="514350"/>
            <a:ext cx="4572000" cy="25717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929640" y="3257550"/>
            <a:ext cx="7437120" cy="30861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513910"/>
            <a:ext cx="4028440" cy="3429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5265809" y="6513910"/>
            <a:ext cx="4028440" cy="342900"/>
          </a:xfrm>
          <a:prstGeom prst="rect">
            <a:avLst/>
          </a:prstGeom>
        </p:spPr>
        <p:txBody>
          <a:bodyPr vert="horz" lIns="91440" tIns="45720" rIns="91440" bIns="45720" rtlCol="0" anchor="b"/>
          <a:lstStyle>
            <a:lvl1pPr algn="r">
              <a:defRPr sz="1200"/>
            </a:lvl1pPr>
          </a:lstStyle>
          <a:p>
            <a:fld id="{3AD42FA0-0BBE-438B-BB64-0D199DD69FA0}" type="slidenum">
              <a:rPr lang="en-US" smtClean="0"/>
              <a:pPr/>
              <a:t>‹#›</a:t>
            </a:fld>
            <a:endParaRPr lang="en-US" dirty="0"/>
          </a:p>
        </p:txBody>
      </p:sp>
    </p:spTree>
    <p:extLst>
      <p:ext uri="{BB962C8B-B14F-4D97-AF65-F5344CB8AC3E}">
        <p14:creationId xmlns:p14="http://schemas.microsoft.com/office/powerpoint/2010/main" val="2959567103"/>
      </p:ext>
    </p:extLst>
  </p:cSld>
  <p:clrMap bg1="lt1" tx1="dk1" bg2="lt2" tx2="dk2" accent1="accent1" accent2="accent2" accent3="accent3" accent4="accent4" accent5="accent5" accent6="accent6" hlink="hlink" folHlink="folHlink"/>
  <p:hf hdr="0" ftr="0" dt="0"/>
  <p:notesStyle>
    <a:lvl1pPr marL="0" algn="l" defTabSz="914342" rtl="0" eaLnBrk="1" latinLnBrk="0" hangingPunct="1">
      <a:defRPr sz="1200" kern="1200">
        <a:solidFill>
          <a:schemeClr val="tx1"/>
        </a:solidFill>
        <a:latin typeface="+mn-lt"/>
        <a:ea typeface="+mn-ea"/>
        <a:cs typeface="+mn-cs"/>
      </a:defRPr>
    </a:lvl1pPr>
    <a:lvl2pPr marL="457171" algn="l" defTabSz="914342" rtl="0" eaLnBrk="1" latinLnBrk="0" hangingPunct="1">
      <a:defRPr sz="1200" kern="1200">
        <a:solidFill>
          <a:schemeClr val="tx1"/>
        </a:solidFill>
        <a:latin typeface="+mn-lt"/>
        <a:ea typeface="+mn-ea"/>
        <a:cs typeface="+mn-cs"/>
      </a:defRPr>
    </a:lvl2pPr>
    <a:lvl3pPr marL="914342" algn="l" defTabSz="914342" rtl="0" eaLnBrk="1" latinLnBrk="0" hangingPunct="1">
      <a:defRPr sz="1200" kern="1200">
        <a:solidFill>
          <a:schemeClr val="tx1"/>
        </a:solidFill>
        <a:latin typeface="+mn-lt"/>
        <a:ea typeface="+mn-ea"/>
        <a:cs typeface="+mn-cs"/>
      </a:defRPr>
    </a:lvl3pPr>
    <a:lvl4pPr marL="1371512" algn="l" defTabSz="914342" rtl="0" eaLnBrk="1" latinLnBrk="0" hangingPunct="1">
      <a:defRPr sz="1200" kern="1200">
        <a:solidFill>
          <a:schemeClr val="tx1"/>
        </a:solidFill>
        <a:latin typeface="+mn-lt"/>
        <a:ea typeface="+mn-ea"/>
        <a:cs typeface="+mn-cs"/>
      </a:defRPr>
    </a:lvl4pPr>
    <a:lvl5pPr marL="1828683" algn="l" defTabSz="914342" rtl="0" eaLnBrk="1" latinLnBrk="0" hangingPunct="1">
      <a:defRPr sz="1200" kern="1200">
        <a:solidFill>
          <a:schemeClr val="tx1"/>
        </a:solidFill>
        <a:latin typeface="+mn-lt"/>
        <a:ea typeface="+mn-ea"/>
        <a:cs typeface="+mn-cs"/>
      </a:defRPr>
    </a:lvl5pPr>
    <a:lvl6pPr marL="2285854" algn="l" defTabSz="914342" rtl="0" eaLnBrk="1" latinLnBrk="0" hangingPunct="1">
      <a:defRPr sz="1200" kern="1200">
        <a:solidFill>
          <a:schemeClr val="tx1"/>
        </a:solidFill>
        <a:latin typeface="+mn-lt"/>
        <a:ea typeface="+mn-ea"/>
        <a:cs typeface="+mn-cs"/>
      </a:defRPr>
    </a:lvl6pPr>
    <a:lvl7pPr marL="2743024" algn="l" defTabSz="914342" rtl="0" eaLnBrk="1" latinLnBrk="0" hangingPunct="1">
      <a:defRPr sz="1200" kern="1200">
        <a:solidFill>
          <a:schemeClr val="tx1"/>
        </a:solidFill>
        <a:latin typeface="+mn-lt"/>
        <a:ea typeface="+mn-ea"/>
        <a:cs typeface="+mn-cs"/>
      </a:defRPr>
    </a:lvl7pPr>
    <a:lvl8pPr marL="3200195" algn="l" defTabSz="914342" rtl="0" eaLnBrk="1" latinLnBrk="0" hangingPunct="1">
      <a:defRPr sz="1200" kern="1200">
        <a:solidFill>
          <a:schemeClr val="tx1"/>
        </a:solidFill>
        <a:latin typeface="+mn-lt"/>
        <a:ea typeface="+mn-ea"/>
        <a:cs typeface="+mn-cs"/>
      </a:defRPr>
    </a:lvl8pPr>
    <a:lvl9pPr marL="3657366" algn="l" defTabSz="9143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smtClean="0">
              <a:solidFill>
                <a:schemeClr val="tx1"/>
              </a:solidFill>
              <a:effectLst/>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fld id="{3AD42FA0-0BBE-438B-BB64-0D199DD69FA0}" type="slidenum">
              <a:rPr lang="en-US" smtClean="0"/>
              <a:pPr/>
              <a:t>5</a:t>
            </a:fld>
            <a:endParaRPr lang="en-US" dirty="0"/>
          </a:p>
        </p:txBody>
      </p:sp>
    </p:spTree>
    <p:extLst>
      <p:ext uri="{BB962C8B-B14F-4D97-AF65-F5344CB8AC3E}">
        <p14:creationId xmlns:p14="http://schemas.microsoft.com/office/powerpoint/2010/main" val="2179348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AD42FA0-0BBE-438B-BB64-0D199DD69FA0}" type="slidenum">
              <a:rPr lang="en-US" smtClean="0"/>
              <a:pPr/>
              <a:t>6</a:t>
            </a:fld>
            <a:endParaRPr lang="en-US" dirty="0"/>
          </a:p>
        </p:txBody>
      </p:sp>
    </p:spTree>
    <p:extLst>
      <p:ext uri="{BB962C8B-B14F-4D97-AF65-F5344CB8AC3E}">
        <p14:creationId xmlns:p14="http://schemas.microsoft.com/office/powerpoint/2010/main" val="7545241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AD42FA0-0BBE-438B-BB64-0D199DD69FA0}" type="slidenum">
              <a:rPr lang="en-US" smtClean="0"/>
              <a:pPr/>
              <a:t>12</a:t>
            </a:fld>
            <a:endParaRPr lang="en-US" dirty="0"/>
          </a:p>
        </p:txBody>
      </p:sp>
    </p:spTree>
    <p:extLst>
      <p:ext uri="{BB962C8B-B14F-4D97-AF65-F5344CB8AC3E}">
        <p14:creationId xmlns:p14="http://schemas.microsoft.com/office/powerpoint/2010/main" val="15079700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_Color  2">
    <p:bg>
      <p:bgPr>
        <a:solidFill>
          <a:schemeClr val="accent1"/>
        </a:solidFill>
        <a:effectLst/>
      </p:bgPr>
    </p:bg>
    <p:spTree>
      <p:nvGrpSpPr>
        <p:cNvPr id="1" name=""/>
        <p:cNvGrpSpPr/>
        <p:nvPr/>
      </p:nvGrpSpPr>
      <p:grpSpPr>
        <a:xfrm>
          <a:off x="0" y="0"/>
          <a:ext cx="0" cy="0"/>
          <a:chOff x="0" y="0"/>
          <a:chExt cx="0" cy="0"/>
        </a:xfrm>
      </p:grpSpPr>
      <p:sp>
        <p:nvSpPr>
          <p:cNvPr id="6" name="Content Placeholder 5"/>
          <p:cNvSpPr>
            <a:spLocks noGrp="1"/>
          </p:cNvSpPr>
          <p:nvPr>
            <p:ph sz="quarter" idx="11"/>
          </p:nvPr>
        </p:nvSpPr>
        <p:spPr>
          <a:xfrm>
            <a:off x="363539" y="4430483"/>
            <a:ext cx="5025490" cy="339957"/>
          </a:xfrm>
        </p:spPr>
        <p:txBody>
          <a:bodyPr anchor="b" anchorCtr="0">
            <a:normAutofit/>
          </a:bodyPr>
          <a:lstStyle>
            <a:lvl1pPr>
              <a:defRPr sz="1400">
                <a:solidFill>
                  <a:schemeClr val="bg1"/>
                </a:solidFill>
                <a:latin typeface="+mn-lt"/>
              </a:defRPr>
            </a:lvl1pPr>
          </a:lstStyle>
          <a:p>
            <a:pPr lvl="0"/>
            <a:r>
              <a:rPr lang="en-US" dirty="0" smtClean="0"/>
              <a:t>Click to edit Master text styles</a:t>
            </a:r>
          </a:p>
        </p:txBody>
      </p:sp>
      <p:sp>
        <p:nvSpPr>
          <p:cNvPr id="10" name="Title 9"/>
          <p:cNvSpPr>
            <a:spLocks noGrp="1"/>
          </p:cNvSpPr>
          <p:nvPr>
            <p:ph type="title"/>
          </p:nvPr>
        </p:nvSpPr>
        <p:spPr>
          <a:xfrm>
            <a:off x="363539" y="2089664"/>
            <a:ext cx="6764338" cy="589905"/>
          </a:xfrm>
        </p:spPr>
        <p:txBody>
          <a:bodyPr>
            <a:spAutoFit/>
          </a:bodyPr>
          <a:lstStyle>
            <a:lvl1pPr>
              <a:lnSpc>
                <a:spcPct val="95000"/>
              </a:lnSpc>
              <a:defRPr sz="4000">
                <a:solidFill>
                  <a:schemeClr val="bg1"/>
                </a:solidFill>
                <a:latin typeface="Segoe UI Light"/>
                <a:cs typeface="Segoe UI Light"/>
              </a:defRPr>
            </a:lvl1pPr>
          </a:lstStyle>
          <a:p>
            <a:r>
              <a:rPr lang="en-US" dirty="0" smtClean="0"/>
              <a:t>Click to edit Master title style</a:t>
            </a:r>
            <a:endParaRPr lang="en-US" dirty="0"/>
          </a:p>
        </p:txBody>
      </p:sp>
      <p:pic>
        <p:nvPicPr>
          <p:cNvPr id="12" name="Picture 11" descr="Win_Wht_S_rgb_Wht_S_rgb.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333416" y="2161473"/>
            <a:ext cx="1600667" cy="541432"/>
          </a:xfrm>
          <a:prstGeom prst="rect">
            <a:avLst/>
          </a:prstGeom>
        </p:spPr>
      </p:pic>
    </p:spTree>
    <p:extLst>
      <p:ext uri="{BB962C8B-B14F-4D97-AF65-F5344CB8AC3E}">
        <p14:creationId xmlns:p14="http://schemas.microsoft.com/office/powerpoint/2010/main" val="37226556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Title 3"/>
          <p:cNvSpPr>
            <a:spLocks noGrp="1"/>
          </p:cNvSpPr>
          <p:nvPr>
            <p:ph type="title"/>
          </p:nvPr>
        </p:nvSpPr>
        <p:spPr>
          <a:xfrm>
            <a:off x="363539" y="2089279"/>
            <a:ext cx="6764338" cy="589905"/>
          </a:xfrm>
        </p:spPr>
        <p:txBody>
          <a:bodyPr>
            <a:spAutoFit/>
          </a:bodyPr>
          <a:lstStyle>
            <a:lvl1pPr>
              <a:lnSpc>
                <a:spcPct val="95000"/>
              </a:lnSpc>
              <a:defRPr sz="4000">
                <a:latin typeface="Segoe UI Light"/>
                <a:cs typeface="Segoe UI Light"/>
              </a:defRPr>
            </a:lvl1pPr>
          </a:lstStyle>
          <a:p>
            <a:r>
              <a:rPr lang="en-US" dirty="0" smtClean="0"/>
              <a:t>Click to edit Master title style</a:t>
            </a:r>
            <a:endParaRPr lang="en-US" dirty="0"/>
          </a:p>
        </p:txBody>
      </p:sp>
      <p:sp>
        <p:nvSpPr>
          <p:cNvPr id="10" name="Content Placeholder 5"/>
          <p:cNvSpPr>
            <a:spLocks noGrp="1"/>
          </p:cNvSpPr>
          <p:nvPr>
            <p:ph sz="quarter" idx="12"/>
          </p:nvPr>
        </p:nvSpPr>
        <p:spPr>
          <a:xfrm>
            <a:off x="363539" y="4430483"/>
            <a:ext cx="5025490" cy="339957"/>
          </a:xfrm>
        </p:spPr>
        <p:txBody>
          <a:bodyPr anchor="b" anchorCtr="0">
            <a:normAutofit/>
          </a:bodyPr>
          <a:lstStyle>
            <a:lvl1pPr>
              <a:defRPr sz="1400">
                <a:solidFill>
                  <a:srgbClr val="505050"/>
                </a:solidFill>
                <a:latin typeface="+mn-lt"/>
              </a:defRPr>
            </a:lvl1pPr>
          </a:lstStyle>
          <a:p>
            <a:pPr lvl="0"/>
            <a:r>
              <a:rPr lang="en-US" dirty="0" smtClean="0"/>
              <a:t>Click to edit Master text styles</a:t>
            </a:r>
          </a:p>
        </p:txBody>
      </p:sp>
      <p:pic>
        <p:nvPicPr>
          <p:cNvPr id="8" name="Picture 7" descr="logo_80.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442202" y="2285902"/>
            <a:ext cx="1335088" cy="286051"/>
          </a:xfrm>
          <a:prstGeom prst="rect">
            <a:avLst/>
          </a:prstGeom>
        </p:spPr>
      </p:pic>
    </p:spTree>
    <p:extLst>
      <p:ext uri="{BB962C8B-B14F-4D97-AF65-F5344CB8AC3E}">
        <p14:creationId xmlns:p14="http://schemas.microsoft.com/office/powerpoint/2010/main" val="59868785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_LG Text">
    <p:spTree>
      <p:nvGrpSpPr>
        <p:cNvPr id="1" name=""/>
        <p:cNvGrpSpPr/>
        <p:nvPr/>
      </p:nvGrpSpPr>
      <p:grpSpPr>
        <a:xfrm>
          <a:off x="0" y="0"/>
          <a:ext cx="0" cy="0"/>
          <a:chOff x="0" y="0"/>
          <a:chExt cx="0" cy="0"/>
        </a:xfrm>
      </p:grpSpPr>
      <p:sp>
        <p:nvSpPr>
          <p:cNvPr id="4" name="Title 3"/>
          <p:cNvSpPr>
            <a:spLocks noGrp="1"/>
          </p:cNvSpPr>
          <p:nvPr>
            <p:ph type="title"/>
          </p:nvPr>
        </p:nvSpPr>
        <p:spPr>
          <a:xfrm>
            <a:off x="363540" y="2089664"/>
            <a:ext cx="8413749" cy="589905"/>
          </a:xfrm>
        </p:spPr>
        <p:txBody>
          <a:bodyPr>
            <a:spAutoFit/>
          </a:bodyPr>
          <a:lstStyle>
            <a:lvl1pPr>
              <a:lnSpc>
                <a:spcPct val="95000"/>
              </a:lnSpc>
              <a:defRPr sz="4000">
                <a:latin typeface="Segoe UI Light"/>
                <a:cs typeface="Segoe UI Light"/>
              </a:defRPr>
            </a:lvl1pPr>
          </a:lstStyle>
          <a:p>
            <a:r>
              <a:rPr lang="en-US" dirty="0" smtClean="0"/>
              <a:t>Click to edit Master title style</a:t>
            </a:r>
            <a:endParaRPr lang="en-US" dirty="0"/>
          </a:p>
        </p:txBody>
      </p:sp>
      <p:sp>
        <p:nvSpPr>
          <p:cNvPr id="10" name="Content Placeholder 5"/>
          <p:cNvSpPr>
            <a:spLocks noGrp="1"/>
          </p:cNvSpPr>
          <p:nvPr>
            <p:ph sz="quarter" idx="12"/>
          </p:nvPr>
        </p:nvSpPr>
        <p:spPr>
          <a:xfrm>
            <a:off x="363539" y="4384525"/>
            <a:ext cx="5895748" cy="385914"/>
          </a:xfrm>
        </p:spPr>
        <p:txBody>
          <a:bodyPr anchor="b" anchorCtr="0">
            <a:normAutofit/>
          </a:bodyPr>
          <a:lstStyle>
            <a:lvl1pPr>
              <a:defRPr sz="1400">
                <a:solidFill>
                  <a:srgbClr val="505050"/>
                </a:solidFill>
                <a:latin typeface="+mn-lt"/>
              </a:defRPr>
            </a:lvl1pPr>
          </a:lstStyle>
          <a:p>
            <a:pPr lvl="0"/>
            <a:r>
              <a:rPr lang="en-US" dirty="0" smtClean="0"/>
              <a:t>Click to edit Master text styles</a:t>
            </a:r>
          </a:p>
        </p:txBody>
      </p:sp>
    </p:spTree>
    <p:extLst>
      <p:ext uri="{BB962C8B-B14F-4D97-AF65-F5344CB8AC3E}">
        <p14:creationId xmlns:p14="http://schemas.microsoft.com/office/powerpoint/2010/main" val="368764592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Content">
    <p:spTree>
      <p:nvGrpSpPr>
        <p:cNvPr id="1" name=""/>
        <p:cNvGrpSpPr/>
        <p:nvPr/>
      </p:nvGrpSpPr>
      <p:grpSpPr>
        <a:xfrm>
          <a:off x="0" y="0"/>
          <a:ext cx="0" cy="0"/>
          <a:chOff x="0" y="0"/>
          <a:chExt cx="0" cy="0"/>
        </a:xfrm>
      </p:grpSpPr>
      <p:sp>
        <p:nvSpPr>
          <p:cNvPr id="2" name="Title 1"/>
          <p:cNvSpPr>
            <a:spLocks noGrp="1"/>
          </p:cNvSpPr>
          <p:nvPr>
            <p:ph type="title"/>
          </p:nvPr>
        </p:nvSpPr>
        <p:spPr>
          <a:xfrm>
            <a:off x="363540" y="1277174"/>
            <a:ext cx="1933749" cy="3109914"/>
          </a:xfrm>
        </p:spPr>
        <p:txBody>
          <a:bodyPr/>
          <a:lstStyle/>
          <a:p>
            <a:r>
              <a:rPr lang="en-US" dirty="0" smtClean="0"/>
              <a:t>Click to edit Master title style</a:t>
            </a:r>
            <a:endParaRPr lang="en-US" dirty="0"/>
          </a:p>
        </p:txBody>
      </p:sp>
      <p:sp>
        <p:nvSpPr>
          <p:cNvPr id="5" name="Content Placeholder 4"/>
          <p:cNvSpPr>
            <a:spLocks noGrp="1"/>
          </p:cNvSpPr>
          <p:nvPr>
            <p:ph sz="quarter" idx="14"/>
          </p:nvPr>
        </p:nvSpPr>
        <p:spPr>
          <a:xfrm>
            <a:off x="2743201" y="1277174"/>
            <a:ext cx="6034089" cy="1069780"/>
          </a:xfrm>
        </p:spPr>
        <p:txBody>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9" name="Text Placeholder 8"/>
          <p:cNvSpPr>
            <a:spLocks noGrp="1"/>
          </p:cNvSpPr>
          <p:nvPr>
            <p:ph type="body" sz="quarter" idx="15"/>
          </p:nvPr>
        </p:nvSpPr>
        <p:spPr>
          <a:xfrm>
            <a:off x="374651" y="377827"/>
            <a:ext cx="8402638" cy="536575"/>
          </a:xfrm>
        </p:spPr>
        <p:txBody>
          <a:bodyPr>
            <a:noAutofit/>
          </a:bodyPr>
          <a:lstStyle>
            <a:lvl1pPr>
              <a:defRPr sz="3600"/>
            </a:lvl1pPr>
          </a:lstStyle>
          <a:p>
            <a:pPr lvl="0"/>
            <a:r>
              <a:rPr lang="en-US" dirty="0" smtClean="0"/>
              <a:t>Click to edit Master text styles</a:t>
            </a:r>
          </a:p>
        </p:txBody>
      </p:sp>
    </p:spTree>
    <p:extLst>
      <p:ext uri="{BB962C8B-B14F-4D97-AF65-F5344CB8AC3E}">
        <p14:creationId xmlns:p14="http://schemas.microsoft.com/office/powerpoint/2010/main" val="401941026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mp; Only">
    <p:spTree>
      <p:nvGrpSpPr>
        <p:cNvPr id="1" name=""/>
        <p:cNvGrpSpPr/>
        <p:nvPr/>
      </p:nvGrpSpPr>
      <p:grpSpPr>
        <a:xfrm>
          <a:off x="0" y="0"/>
          <a:ext cx="0" cy="0"/>
          <a:chOff x="0" y="0"/>
          <a:chExt cx="0" cy="0"/>
        </a:xfrm>
      </p:grpSpPr>
      <p:sp>
        <p:nvSpPr>
          <p:cNvPr id="9" name="Text Placeholder 8"/>
          <p:cNvSpPr>
            <a:spLocks noGrp="1"/>
          </p:cNvSpPr>
          <p:nvPr>
            <p:ph type="body" sz="quarter" idx="15"/>
          </p:nvPr>
        </p:nvSpPr>
        <p:spPr>
          <a:xfrm>
            <a:off x="374651" y="377825"/>
            <a:ext cx="8402638" cy="546100"/>
          </a:xfrm>
        </p:spPr>
        <p:txBody>
          <a:bodyPr vert="horz" lIns="0" tIns="0" rIns="0" bIns="0" rtlCol="0">
            <a:noAutofit/>
          </a:bodyPr>
          <a:lstStyle>
            <a:lvl1pPr>
              <a:defRPr lang="en-US" sz="3600" dirty="0" smtClean="0"/>
            </a:lvl1pPr>
          </a:lstStyle>
          <a:p>
            <a:pPr lvl="0"/>
            <a:r>
              <a:rPr lang="en-US" dirty="0" smtClean="0"/>
              <a:t>Click to edit Master text styles</a:t>
            </a:r>
          </a:p>
        </p:txBody>
      </p:sp>
    </p:spTree>
    <p:extLst>
      <p:ext uri="{BB962C8B-B14F-4D97-AF65-F5344CB8AC3E}">
        <p14:creationId xmlns:p14="http://schemas.microsoft.com/office/powerpoint/2010/main" val="297304857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Only_LG">
    <p:spTree>
      <p:nvGrpSpPr>
        <p:cNvPr id="1" name=""/>
        <p:cNvGrpSpPr/>
        <p:nvPr/>
      </p:nvGrpSpPr>
      <p:grpSpPr>
        <a:xfrm>
          <a:off x="0" y="0"/>
          <a:ext cx="0" cy="0"/>
          <a:chOff x="0" y="0"/>
          <a:chExt cx="0" cy="0"/>
        </a:xfrm>
      </p:grpSpPr>
      <p:sp>
        <p:nvSpPr>
          <p:cNvPr id="5" name="Content Placeholder 4"/>
          <p:cNvSpPr>
            <a:spLocks noGrp="1"/>
          </p:cNvSpPr>
          <p:nvPr>
            <p:ph sz="quarter" idx="14"/>
          </p:nvPr>
        </p:nvSpPr>
        <p:spPr>
          <a:xfrm>
            <a:off x="363538" y="1284288"/>
            <a:ext cx="6692018" cy="353943"/>
          </a:xfrm>
        </p:spPr>
        <p:txBody>
          <a:bodyPr/>
          <a:lstStyle>
            <a:lvl1pPr>
              <a:defRPr>
                <a:solidFill>
                  <a:srgbClr val="505050"/>
                </a:solidFill>
              </a:defRPr>
            </a:lvl1pPr>
          </a:lstStyle>
          <a:p>
            <a:pPr lvl="0"/>
            <a:r>
              <a:rPr lang="en-US" dirty="0" smtClean="0"/>
              <a:t>Click to edit Master text styles</a:t>
            </a:r>
          </a:p>
        </p:txBody>
      </p:sp>
    </p:spTree>
    <p:extLst>
      <p:ext uri="{BB962C8B-B14F-4D97-AF65-F5344CB8AC3E}">
        <p14:creationId xmlns:p14="http://schemas.microsoft.com/office/powerpoint/2010/main" val="138818798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mall Text_for Exhibits">
    <p:spTree>
      <p:nvGrpSpPr>
        <p:cNvPr id="1" name=""/>
        <p:cNvGrpSpPr/>
        <p:nvPr/>
      </p:nvGrpSpPr>
      <p:grpSpPr>
        <a:xfrm>
          <a:off x="0" y="0"/>
          <a:ext cx="0" cy="0"/>
          <a:chOff x="0" y="0"/>
          <a:chExt cx="0" cy="0"/>
        </a:xfrm>
      </p:grpSpPr>
      <p:sp>
        <p:nvSpPr>
          <p:cNvPr id="3" name="Title 2"/>
          <p:cNvSpPr>
            <a:spLocks noGrp="1"/>
          </p:cNvSpPr>
          <p:nvPr>
            <p:ph type="title"/>
          </p:nvPr>
        </p:nvSpPr>
        <p:spPr>
          <a:xfrm>
            <a:off x="363540" y="1277175"/>
            <a:ext cx="1938338" cy="3109914"/>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defRPr lang="en-US" dirty="0"/>
            </a:lvl1pPr>
          </a:lstStyle>
          <a:p>
            <a:pPr lvl="0"/>
            <a:r>
              <a:rPr lang="en-US" dirty="0" smtClean="0"/>
              <a:t>Click to edit Master title style</a:t>
            </a:r>
            <a:endParaRPr lang="en-US" dirty="0"/>
          </a:p>
        </p:txBody>
      </p:sp>
      <p:sp>
        <p:nvSpPr>
          <p:cNvPr id="4" name="Text Placeholder 8"/>
          <p:cNvSpPr>
            <a:spLocks noGrp="1"/>
          </p:cNvSpPr>
          <p:nvPr>
            <p:ph type="body" sz="quarter" idx="15"/>
          </p:nvPr>
        </p:nvSpPr>
        <p:spPr>
          <a:xfrm>
            <a:off x="374651" y="377825"/>
            <a:ext cx="8402638" cy="546100"/>
          </a:xfrm>
        </p:spPr>
        <p:txBody>
          <a:bodyPr vert="horz" lIns="0" tIns="0" rIns="0" bIns="0" rtlCol="0">
            <a:noAutofit/>
          </a:bodyPr>
          <a:lstStyle>
            <a:lvl1pPr>
              <a:defRPr lang="en-US" sz="3600" dirty="0" smtClean="0"/>
            </a:lvl1pPr>
          </a:lstStyle>
          <a:p>
            <a:pPr lvl="0"/>
            <a:r>
              <a:rPr lang="en-US" dirty="0" smtClean="0"/>
              <a:t>Click to edit Master text styles</a:t>
            </a:r>
          </a:p>
        </p:txBody>
      </p:sp>
    </p:spTree>
    <p:extLst>
      <p:ext uri="{BB962C8B-B14F-4D97-AF65-F5344CB8AC3E}">
        <p14:creationId xmlns:p14="http://schemas.microsoft.com/office/powerpoint/2010/main" val="128995350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lor Shape &amp; White Background">
    <p:spTree>
      <p:nvGrpSpPr>
        <p:cNvPr id="1" name=""/>
        <p:cNvGrpSpPr/>
        <p:nvPr/>
      </p:nvGrpSpPr>
      <p:grpSpPr>
        <a:xfrm>
          <a:off x="0" y="0"/>
          <a:ext cx="0" cy="0"/>
          <a:chOff x="0" y="0"/>
          <a:chExt cx="0" cy="0"/>
        </a:xfrm>
      </p:grpSpPr>
      <p:sp>
        <p:nvSpPr>
          <p:cNvPr id="8" name="Text Placeholder 13"/>
          <p:cNvSpPr>
            <a:spLocks noGrp="1"/>
          </p:cNvSpPr>
          <p:nvPr>
            <p:ph type="body" sz="quarter" idx="15"/>
          </p:nvPr>
        </p:nvSpPr>
        <p:spPr>
          <a:xfrm>
            <a:off x="3729039" y="2394780"/>
            <a:ext cx="5048251" cy="353943"/>
          </a:xfrm>
        </p:spPr>
        <p:txBody>
          <a:bodyPr vert="horz" lIns="0" tIns="0" rIns="0" bIns="0" rtlCol="0" anchor="ctr">
            <a:spAutoFit/>
          </a:bodyPr>
          <a:lstStyle>
            <a:lvl1pPr>
              <a:defRPr lang="en-US" dirty="0" smtClean="0"/>
            </a:lvl1pPr>
          </a:lstStyle>
          <a:p>
            <a:pPr lvl="0"/>
            <a:r>
              <a:rPr lang="en-US" dirty="0" smtClean="0"/>
              <a:t>Click to edit Master text styles</a:t>
            </a:r>
          </a:p>
        </p:txBody>
      </p:sp>
      <p:sp>
        <p:nvSpPr>
          <p:cNvPr id="14" name="Title 1"/>
          <p:cNvSpPr>
            <a:spLocks noGrp="1"/>
          </p:cNvSpPr>
          <p:nvPr>
            <p:ph type="ctrTitle"/>
          </p:nvPr>
        </p:nvSpPr>
        <p:spPr>
          <a:xfrm>
            <a:off x="363540" y="1076706"/>
            <a:ext cx="2999232" cy="299008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505050">
              <a:alpha val="80000"/>
            </a:srgbClr>
          </a:solidFill>
          <a:ln>
            <a:noFill/>
          </a:ln>
          <a:extLst/>
        </p:spPr>
        <p:txBody>
          <a:bodyPr vert="horz" wrap="square" lIns="182868" tIns="0" rIns="182868" bIns="0" numCol="1" anchor="ctr" anchorCtr="0" compatLnSpc="1">
            <a:prstTxWarp prst="textNoShape">
              <a:avLst/>
            </a:prstTxWarp>
          </a:bodyPr>
          <a:lstStyle>
            <a:lvl1pPr>
              <a:lnSpc>
                <a:spcPct val="95000"/>
              </a:lnSpc>
              <a:defRPr lang="en-US" sz="2400" kern="1200" dirty="0" smtClean="0">
                <a:solidFill>
                  <a:schemeClr val="bg1"/>
                </a:solidFill>
                <a:latin typeface="Segoe UI Light"/>
                <a:ea typeface="ＭＳ Ｐゴシック" charset="0"/>
                <a:cs typeface="Segoe UI Light"/>
              </a:defRPr>
            </a:lvl1pPr>
          </a:lstStyle>
          <a:p>
            <a:pPr marL="0" lvl="0" indent="0" algn="l" defTabSz="914342"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pic>
        <p:nvPicPr>
          <p:cNvPr id="4" name="Picture 3"/>
          <p:cNvPicPr>
            <a:picLocks noChangeAspect="1" noChangeArrowheads="1"/>
          </p:cNvPicPr>
          <p:nvPr userDrawn="1"/>
        </p:nvPicPr>
        <p:blipFill>
          <a:blip r:embed="rId2" cstate="email">
            <a:extLst>
              <a:ext uri="{28A0092B-C50C-407E-A947-70E740481C1C}">
                <a14:useLocalDpi xmlns:a14="http://schemas.microsoft.com/office/drawing/2010/main"/>
              </a:ext>
            </a:extLst>
          </a:blip>
          <a:stretch>
            <a:fillRect/>
          </a:stretch>
        </p:blipFill>
        <p:spPr bwMode="auto">
          <a:xfrm>
            <a:off x="7855741" y="4540954"/>
            <a:ext cx="1005838" cy="3401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5976874"/>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icture Shape &amp; White Background">
    <p:spTree>
      <p:nvGrpSpPr>
        <p:cNvPr id="1" name=""/>
        <p:cNvGrpSpPr/>
        <p:nvPr/>
      </p:nvGrpSpPr>
      <p:grpSpPr>
        <a:xfrm>
          <a:off x="0" y="0"/>
          <a:ext cx="0" cy="0"/>
          <a:chOff x="0" y="0"/>
          <a:chExt cx="0" cy="0"/>
        </a:xfrm>
      </p:grpSpPr>
      <p:sp>
        <p:nvSpPr>
          <p:cNvPr id="6" name="Picture Placeholder 12"/>
          <p:cNvSpPr>
            <a:spLocks noGrp="1"/>
          </p:cNvSpPr>
          <p:nvPr>
            <p:ph type="pic" sz="quarter" idx="16"/>
          </p:nvPr>
        </p:nvSpPr>
        <p:spPr>
          <a:xfrm>
            <a:off x="361950" y="2043914"/>
            <a:ext cx="2999232" cy="1055673"/>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lvl1pPr>
              <a:defRPr>
                <a:solidFill>
                  <a:srgbClr val="505050"/>
                </a:solidFill>
              </a:defRPr>
            </a:lvl1pPr>
          </a:lstStyle>
          <a:p>
            <a:r>
              <a:rPr lang="en-US" dirty="0" smtClean="0"/>
              <a:t>Drag picture to placeholder or click icon to add</a:t>
            </a:r>
            <a:endParaRPr lang="en-US" dirty="0"/>
          </a:p>
        </p:txBody>
      </p:sp>
      <p:pic>
        <p:nvPicPr>
          <p:cNvPr id="4" name="Picture 3"/>
          <p:cNvPicPr>
            <a:picLocks noChangeAspect="1" noChangeArrowheads="1"/>
          </p:cNvPicPr>
          <p:nvPr userDrawn="1"/>
        </p:nvPicPr>
        <p:blipFill>
          <a:blip r:embed="rId2" cstate="email">
            <a:extLst>
              <a:ext uri="{28A0092B-C50C-407E-A947-70E740481C1C}">
                <a14:useLocalDpi xmlns:a14="http://schemas.microsoft.com/office/drawing/2010/main"/>
              </a:ext>
            </a:extLst>
          </a:blip>
          <a:stretch>
            <a:fillRect/>
          </a:stretch>
        </p:blipFill>
        <p:spPr bwMode="auto">
          <a:xfrm>
            <a:off x="7855741" y="4540954"/>
            <a:ext cx="1005838" cy="340104"/>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13"/>
          <p:cNvSpPr>
            <a:spLocks noGrp="1"/>
          </p:cNvSpPr>
          <p:nvPr>
            <p:ph type="body" sz="quarter" idx="15"/>
          </p:nvPr>
        </p:nvSpPr>
        <p:spPr>
          <a:xfrm>
            <a:off x="3729039" y="2394780"/>
            <a:ext cx="5048251" cy="353943"/>
          </a:xfrm>
        </p:spPr>
        <p:txBody>
          <a:bodyPr vert="horz" lIns="0" tIns="0" rIns="0" bIns="0" rtlCol="0" anchor="ctr">
            <a:spAutoFit/>
          </a:bodyPr>
          <a:lstStyle>
            <a:lvl1pPr>
              <a:defRPr lang="en-US" dirty="0" smtClean="0"/>
            </a:lvl1pPr>
          </a:lstStyle>
          <a:p>
            <a:pPr lvl="0"/>
            <a:r>
              <a:rPr lang="en-US" dirty="0" smtClean="0"/>
              <a:t>Click to edit Master text styles</a:t>
            </a:r>
          </a:p>
        </p:txBody>
      </p:sp>
    </p:spTree>
    <p:extLst>
      <p:ext uri="{BB962C8B-B14F-4D97-AF65-F5344CB8AC3E}">
        <p14:creationId xmlns:p14="http://schemas.microsoft.com/office/powerpoint/2010/main" val="3676501557"/>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Logo">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cstate="email">
            <a:extLst>
              <a:ext uri="{28A0092B-C50C-407E-A947-70E740481C1C}">
                <a14:useLocalDpi xmlns:a14="http://schemas.microsoft.com/office/drawing/2010/main"/>
              </a:ext>
            </a:extLst>
          </a:blip>
          <a:stretch>
            <a:fillRect/>
          </a:stretch>
        </p:blipFill>
        <p:spPr bwMode="auto">
          <a:xfrm>
            <a:off x="1741010" y="1493435"/>
            <a:ext cx="6020668" cy="21893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4881674"/>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1_Title Slide_Picture">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0" y="0"/>
            <a:ext cx="9144000" cy="5143500"/>
          </a:xfrm>
          <a:solidFill>
            <a:schemeClr val="bg2">
              <a:lumMod val="85000"/>
            </a:schemeClr>
          </a:solidFill>
        </p:spPr>
        <p:txBody>
          <a:bodyPr/>
          <a:lstStyle/>
          <a:p>
            <a:r>
              <a:rPr lang="en-US" dirty="0" smtClean="0"/>
              <a:t>Drag picture to placeholder or click icon to add</a:t>
            </a:r>
            <a:endParaRPr lang="en-US" dirty="0"/>
          </a:p>
        </p:txBody>
      </p:sp>
      <p:sp>
        <p:nvSpPr>
          <p:cNvPr id="10" name="Content Placeholder 5"/>
          <p:cNvSpPr>
            <a:spLocks noGrp="1"/>
          </p:cNvSpPr>
          <p:nvPr>
            <p:ph sz="quarter" idx="12"/>
          </p:nvPr>
        </p:nvSpPr>
        <p:spPr>
          <a:xfrm>
            <a:off x="363539" y="4396622"/>
            <a:ext cx="5895748" cy="373819"/>
          </a:xfrm>
        </p:spPr>
        <p:txBody>
          <a:bodyPr anchor="b" anchorCtr="0">
            <a:normAutofit/>
          </a:bodyPr>
          <a:lstStyle>
            <a:lvl1pPr>
              <a:defRPr sz="1400">
                <a:solidFill>
                  <a:schemeClr val="bg1"/>
                </a:solidFill>
                <a:latin typeface="+mn-lt"/>
              </a:defRPr>
            </a:lvl1pPr>
          </a:lstStyle>
          <a:p>
            <a:pPr lvl="0"/>
            <a:r>
              <a:rPr lang="en-US" dirty="0" smtClean="0"/>
              <a:t>Click to edit Master text styles</a:t>
            </a:r>
          </a:p>
        </p:txBody>
      </p:sp>
      <p:sp>
        <p:nvSpPr>
          <p:cNvPr id="12" name="Title 9"/>
          <p:cNvSpPr>
            <a:spLocks noGrp="1"/>
          </p:cNvSpPr>
          <p:nvPr>
            <p:ph type="title"/>
          </p:nvPr>
        </p:nvSpPr>
        <p:spPr>
          <a:xfrm>
            <a:off x="363539" y="2089664"/>
            <a:ext cx="6764338" cy="589905"/>
          </a:xfrm>
        </p:spPr>
        <p:txBody>
          <a:bodyPr>
            <a:spAutoFit/>
          </a:bodyPr>
          <a:lstStyle>
            <a:lvl1pPr>
              <a:lnSpc>
                <a:spcPct val="95000"/>
              </a:lnSpc>
              <a:defRPr sz="4000">
                <a:solidFill>
                  <a:schemeClr val="bg1"/>
                </a:solidFill>
                <a:latin typeface="Segoe UI Light"/>
                <a:cs typeface="Segoe UI Light"/>
              </a:defRPr>
            </a:lvl1pPr>
          </a:lstStyle>
          <a:p>
            <a:r>
              <a:rPr lang="en-US" dirty="0" smtClean="0"/>
              <a:t>Click to edit Master title style</a:t>
            </a:r>
            <a:endParaRPr lang="en-US" dirty="0"/>
          </a:p>
        </p:txBody>
      </p:sp>
      <p:pic>
        <p:nvPicPr>
          <p:cNvPr id="13" name="Picture 12" descr="Win_Wht_S_rgb_Wht_S_rgb.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333416" y="2161473"/>
            <a:ext cx="1600667" cy="541432"/>
          </a:xfrm>
          <a:prstGeom prst="rect">
            <a:avLst/>
          </a:prstGeom>
        </p:spPr>
      </p:pic>
    </p:spTree>
    <p:extLst>
      <p:ext uri="{BB962C8B-B14F-4D97-AF65-F5344CB8AC3E}">
        <p14:creationId xmlns:p14="http://schemas.microsoft.com/office/powerpoint/2010/main" val="53928165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Divider_Color LG Text">
    <p:bg>
      <p:bgPr>
        <a:solidFill>
          <a:schemeClr val="accent1"/>
        </a:solidFill>
        <a:effectLst/>
      </p:bgPr>
    </p:bg>
    <p:spTree>
      <p:nvGrpSpPr>
        <p:cNvPr id="1" name=""/>
        <p:cNvGrpSpPr/>
        <p:nvPr/>
      </p:nvGrpSpPr>
      <p:grpSpPr>
        <a:xfrm>
          <a:off x="0" y="0"/>
          <a:ext cx="0" cy="0"/>
          <a:chOff x="0" y="0"/>
          <a:chExt cx="0" cy="0"/>
        </a:xfrm>
      </p:grpSpPr>
      <p:sp>
        <p:nvSpPr>
          <p:cNvPr id="6" name="Content Placeholder 5"/>
          <p:cNvSpPr>
            <a:spLocks noGrp="1"/>
          </p:cNvSpPr>
          <p:nvPr>
            <p:ph sz="quarter" idx="11"/>
          </p:nvPr>
        </p:nvSpPr>
        <p:spPr>
          <a:xfrm>
            <a:off x="363539" y="4348239"/>
            <a:ext cx="5895748" cy="422200"/>
          </a:xfrm>
        </p:spPr>
        <p:txBody>
          <a:bodyPr anchor="b" anchorCtr="0">
            <a:normAutofit/>
          </a:bodyPr>
          <a:lstStyle>
            <a:lvl1pPr>
              <a:defRPr sz="1400">
                <a:solidFill>
                  <a:schemeClr val="bg1"/>
                </a:solidFill>
                <a:latin typeface="+mn-lt"/>
              </a:defRPr>
            </a:lvl1pPr>
          </a:lstStyle>
          <a:p>
            <a:pPr lvl="0"/>
            <a:r>
              <a:rPr lang="en-US" dirty="0" smtClean="0"/>
              <a:t>Click to edit Master text styles</a:t>
            </a:r>
          </a:p>
        </p:txBody>
      </p:sp>
      <p:sp>
        <p:nvSpPr>
          <p:cNvPr id="10" name="Title 9"/>
          <p:cNvSpPr>
            <a:spLocks noGrp="1"/>
          </p:cNvSpPr>
          <p:nvPr>
            <p:ph type="title"/>
          </p:nvPr>
        </p:nvSpPr>
        <p:spPr>
          <a:xfrm>
            <a:off x="363540" y="2089664"/>
            <a:ext cx="8413749" cy="589905"/>
          </a:xfrm>
        </p:spPr>
        <p:txBody>
          <a:bodyPr>
            <a:spAutoFit/>
          </a:bodyPr>
          <a:lstStyle>
            <a:lvl1pPr>
              <a:lnSpc>
                <a:spcPct val="95000"/>
              </a:lnSpc>
              <a:defRPr sz="4000">
                <a:solidFill>
                  <a:schemeClr val="bg1"/>
                </a:solidFill>
                <a:latin typeface="Segoe UI Light"/>
                <a:cs typeface="Segoe UI Light"/>
              </a:defRPr>
            </a:lvl1pPr>
          </a:lstStyle>
          <a:p>
            <a:r>
              <a:rPr lang="en-US" dirty="0" smtClean="0"/>
              <a:t>Click to edit Master title style</a:t>
            </a:r>
            <a:endParaRPr lang="en-US" dirty="0"/>
          </a:p>
        </p:txBody>
      </p:sp>
      <p:pic>
        <p:nvPicPr>
          <p:cNvPr id="4" name="Picture 3"/>
          <p:cNvPicPr>
            <a:picLocks noChangeAspect="1" noChangeArrowheads="1"/>
          </p:cNvPicPr>
          <p:nvPr userDrawn="1"/>
        </p:nvPicPr>
        <p:blipFill>
          <a:blip r:embed="rId2" cstate="email">
            <a:extLst>
              <a:ext uri="{28A0092B-C50C-407E-A947-70E740481C1C}">
                <a14:useLocalDpi xmlns:a14="http://schemas.microsoft.com/office/drawing/2010/main"/>
              </a:ext>
            </a:extLst>
          </a:blip>
          <a:stretch>
            <a:fillRect/>
          </a:stretch>
        </p:blipFill>
        <p:spPr bwMode="auto">
          <a:xfrm>
            <a:off x="7855741" y="4540954"/>
            <a:ext cx="1005838" cy="3401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531065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Divider_Picture &amp; LG Text">
    <p:bg>
      <p:bgPr>
        <a:solidFill>
          <a:schemeClr val="bg1"/>
        </a:solid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0" y="0"/>
            <a:ext cx="9144000" cy="5143500"/>
          </a:xfrm>
          <a:solidFill>
            <a:schemeClr val="bg2">
              <a:lumMod val="85000"/>
            </a:schemeClr>
          </a:solidFill>
        </p:spPr>
        <p:txBody>
          <a:bodyPr/>
          <a:lstStyle/>
          <a:p>
            <a:r>
              <a:rPr lang="en-US" dirty="0" smtClean="0"/>
              <a:t>Drag picture to placeholder or click icon to add</a:t>
            </a:r>
            <a:endParaRPr lang="en-US" dirty="0"/>
          </a:p>
        </p:txBody>
      </p:sp>
      <p:sp>
        <p:nvSpPr>
          <p:cNvPr id="10" name="Content Placeholder 5"/>
          <p:cNvSpPr>
            <a:spLocks noGrp="1"/>
          </p:cNvSpPr>
          <p:nvPr>
            <p:ph sz="quarter" idx="12"/>
          </p:nvPr>
        </p:nvSpPr>
        <p:spPr>
          <a:xfrm>
            <a:off x="363539" y="4430483"/>
            <a:ext cx="5025490" cy="339957"/>
          </a:xfrm>
        </p:spPr>
        <p:txBody>
          <a:bodyPr anchor="b" anchorCtr="0">
            <a:normAutofit/>
          </a:bodyPr>
          <a:lstStyle>
            <a:lvl1pPr>
              <a:defRPr sz="1400">
                <a:solidFill>
                  <a:schemeClr val="bg1"/>
                </a:solidFill>
                <a:latin typeface="+mn-lt"/>
              </a:defRPr>
            </a:lvl1pPr>
          </a:lstStyle>
          <a:p>
            <a:pPr lvl="0"/>
            <a:r>
              <a:rPr lang="en-US" dirty="0" smtClean="0"/>
              <a:t>Click to edit Master text styles</a:t>
            </a:r>
          </a:p>
        </p:txBody>
      </p:sp>
      <p:sp>
        <p:nvSpPr>
          <p:cNvPr id="12" name="Title 9"/>
          <p:cNvSpPr>
            <a:spLocks noGrp="1"/>
          </p:cNvSpPr>
          <p:nvPr>
            <p:ph type="title"/>
          </p:nvPr>
        </p:nvSpPr>
        <p:spPr>
          <a:xfrm>
            <a:off x="363540" y="2089664"/>
            <a:ext cx="8413749" cy="589905"/>
          </a:xfrm>
        </p:spPr>
        <p:txBody>
          <a:bodyPr>
            <a:spAutoFit/>
          </a:bodyPr>
          <a:lstStyle>
            <a:lvl1pPr>
              <a:lnSpc>
                <a:spcPct val="95000"/>
              </a:lnSpc>
              <a:defRPr sz="4000">
                <a:solidFill>
                  <a:schemeClr val="bg1"/>
                </a:solidFill>
                <a:latin typeface="Segoe UI Light"/>
                <a:cs typeface="Segoe UI Light"/>
              </a:defRPr>
            </a:lvl1pPr>
          </a:lstStyle>
          <a:p>
            <a:r>
              <a:rPr lang="en-US" dirty="0" smtClean="0"/>
              <a:t>Click to edit Master title style</a:t>
            </a:r>
            <a:endParaRPr lang="en-US" dirty="0"/>
          </a:p>
        </p:txBody>
      </p:sp>
      <p:pic>
        <p:nvPicPr>
          <p:cNvPr id="5" name="Picture 4"/>
          <p:cNvPicPr>
            <a:picLocks noChangeAspect="1" noChangeArrowheads="1"/>
          </p:cNvPicPr>
          <p:nvPr userDrawn="1"/>
        </p:nvPicPr>
        <p:blipFill>
          <a:blip r:embed="rId2" cstate="email">
            <a:extLst>
              <a:ext uri="{28A0092B-C50C-407E-A947-70E740481C1C}">
                <a14:useLocalDpi xmlns:a14="http://schemas.microsoft.com/office/drawing/2010/main"/>
              </a:ext>
            </a:extLst>
          </a:blip>
          <a:stretch>
            <a:fillRect/>
          </a:stretch>
        </p:blipFill>
        <p:spPr bwMode="auto">
          <a:xfrm>
            <a:off x="7855741" y="4540954"/>
            <a:ext cx="1005838" cy="3401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944318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Color Shape &amp; Picture Background">
    <p:bg>
      <p:bgRef idx="1001">
        <a:schemeClr val="bg1"/>
      </p:bgRef>
    </p:bg>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0" y="0"/>
            <a:ext cx="9144000" cy="5143500"/>
          </a:xfrm>
          <a:prstGeom prst="rect">
            <a:avLst/>
          </a:prstGeom>
          <a:solidFill>
            <a:schemeClr val="bg2">
              <a:lumMod val="85000"/>
            </a:schemeClr>
          </a:solidFill>
        </p:spPr>
        <p:txBody>
          <a:bodyPr/>
          <a:lstStyle>
            <a:lvl1pPr marL="0" marR="0" indent="0" algn="l" defTabSz="914342" rtl="0" eaLnBrk="1" fontAlgn="base" latinLnBrk="0" hangingPunct="1">
              <a:lnSpc>
                <a:spcPct val="95000"/>
              </a:lnSpc>
              <a:spcBef>
                <a:spcPts val="0"/>
              </a:spcBef>
              <a:spcAft>
                <a:spcPts val="0"/>
              </a:spcAft>
              <a:buClr>
                <a:schemeClr val="accent1"/>
              </a:buClr>
              <a:buSzPct val="110000"/>
              <a:buFont typeface="Avenir LT Pro 45 Book" charset="0"/>
              <a:buNone/>
              <a:tabLst/>
              <a:defRPr/>
            </a:lvl1pPr>
          </a:lstStyle>
          <a:p>
            <a:r>
              <a:rPr lang="en-US" dirty="0" smtClean="0"/>
              <a:t>Drag picture to placeholder or click icon to add</a:t>
            </a:r>
          </a:p>
        </p:txBody>
      </p:sp>
      <p:sp>
        <p:nvSpPr>
          <p:cNvPr id="7" name="Title 1"/>
          <p:cNvSpPr>
            <a:spLocks noGrp="1"/>
          </p:cNvSpPr>
          <p:nvPr>
            <p:ph type="ctrTitle"/>
          </p:nvPr>
        </p:nvSpPr>
        <p:spPr>
          <a:xfrm>
            <a:off x="363540" y="1076706"/>
            <a:ext cx="2999232" cy="299008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182868" tIns="0" rIns="182868" bIns="0" numCol="1" anchor="ctr" anchorCtr="0" compatLnSpc="1">
            <a:prstTxWarp prst="textNoShape">
              <a:avLst/>
            </a:prstTxWarp>
          </a:bodyPr>
          <a:lstStyle>
            <a:lvl1pPr>
              <a:lnSpc>
                <a:spcPct val="95000"/>
              </a:lnSpc>
              <a:defRPr lang="en-US" sz="2400" kern="1200" dirty="0" smtClean="0">
                <a:solidFill>
                  <a:schemeClr val="bg1"/>
                </a:solidFill>
                <a:latin typeface="Segoe UI Light"/>
                <a:ea typeface="ＭＳ Ｐゴシック" charset="0"/>
                <a:cs typeface="Segoe UI Light"/>
              </a:defRPr>
            </a:lvl1pPr>
          </a:lstStyle>
          <a:p>
            <a:pPr marL="0" lvl="0" indent="0" algn="l" defTabSz="914342"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pic>
        <p:nvPicPr>
          <p:cNvPr id="6" name="Picture 5"/>
          <p:cNvPicPr>
            <a:picLocks noChangeAspect="1" noChangeArrowheads="1"/>
          </p:cNvPicPr>
          <p:nvPr userDrawn="1"/>
        </p:nvPicPr>
        <p:blipFill>
          <a:blip r:embed="rId2" cstate="email">
            <a:extLst>
              <a:ext uri="{28A0092B-C50C-407E-A947-70E740481C1C}">
                <a14:useLocalDpi xmlns:a14="http://schemas.microsoft.com/office/drawing/2010/main"/>
              </a:ext>
            </a:extLst>
          </a:blip>
          <a:stretch>
            <a:fillRect/>
          </a:stretch>
        </p:blipFill>
        <p:spPr bwMode="auto">
          <a:xfrm>
            <a:off x="7855741" y="4540954"/>
            <a:ext cx="1005838" cy="340104"/>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13"/>
          <p:cNvSpPr>
            <a:spLocks noGrp="1"/>
          </p:cNvSpPr>
          <p:nvPr>
            <p:ph type="body" sz="quarter" idx="15"/>
          </p:nvPr>
        </p:nvSpPr>
        <p:spPr>
          <a:xfrm>
            <a:off x="3729039" y="2394780"/>
            <a:ext cx="5048251" cy="353943"/>
          </a:xfrm>
        </p:spPr>
        <p:txBody>
          <a:bodyPr vert="horz" lIns="0" tIns="0" rIns="0" bIns="0" rtlCol="0" anchor="ctr">
            <a:spAutoFit/>
          </a:bodyPr>
          <a:lstStyle>
            <a:lvl1pPr>
              <a:defRPr lang="en-US" dirty="0" smtClean="0">
                <a:solidFill>
                  <a:schemeClr val="bg1"/>
                </a:solidFill>
              </a:defRPr>
            </a:lvl1pPr>
          </a:lstStyle>
          <a:p>
            <a:pPr lvl="0"/>
            <a:r>
              <a:rPr lang="en-US" dirty="0" smtClean="0"/>
              <a:t>Click to edit Master text styles</a:t>
            </a:r>
          </a:p>
        </p:txBody>
      </p:sp>
    </p:spTree>
    <p:extLst>
      <p:ext uri="{BB962C8B-B14F-4D97-AF65-F5344CB8AC3E}">
        <p14:creationId xmlns:p14="http://schemas.microsoft.com/office/powerpoint/2010/main" val="29884112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p:bg>
      <p:bgPr>
        <a:solidFill>
          <a:srgbClr val="00BCF2"/>
        </a:solidFill>
        <a:effectLst/>
      </p:bgPr>
    </p:bg>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3729039" y="2394780"/>
            <a:ext cx="5048251" cy="353943"/>
          </a:xfrm>
        </p:spPr>
        <p:txBody>
          <a:bodyPr vert="horz" lIns="0" tIns="0" rIns="0" bIns="0" rtlCol="0" anchor="ctr">
            <a:spAutoFit/>
          </a:bodyPr>
          <a:lstStyle>
            <a:lvl1pPr>
              <a:defRPr lang="en-US" dirty="0" smtClean="0">
                <a:solidFill>
                  <a:schemeClr val="bg1"/>
                </a:solidFill>
              </a:defRPr>
            </a:lvl1pPr>
          </a:lstStyle>
          <a:p>
            <a:pPr lvl="0"/>
            <a:r>
              <a:rPr lang="en-US" dirty="0" smtClean="0"/>
              <a:t>Click to edit Master text styles</a:t>
            </a:r>
          </a:p>
        </p:txBody>
      </p:sp>
      <p:sp>
        <p:nvSpPr>
          <p:cNvPr id="7" name="Picture Placeholder 12"/>
          <p:cNvSpPr>
            <a:spLocks noGrp="1"/>
          </p:cNvSpPr>
          <p:nvPr>
            <p:ph type="pic" sz="quarter" idx="16"/>
          </p:nvPr>
        </p:nvSpPr>
        <p:spPr>
          <a:xfrm>
            <a:off x="361950" y="1076706"/>
            <a:ext cx="2999232" cy="2990088"/>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dirty="0" smtClean="0"/>
              <a:t>Drag picture to placeholder or click icon to add</a:t>
            </a:r>
            <a:endParaRPr lang="en-US" dirty="0"/>
          </a:p>
        </p:txBody>
      </p:sp>
      <p:pic>
        <p:nvPicPr>
          <p:cNvPr id="5" name="Picture 4"/>
          <p:cNvPicPr>
            <a:picLocks noChangeAspect="1" noChangeArrowheads="1"/>
          </p:cNvPicPr>
          <p:nvPr userDrawn="1"/>
        </p:nvPicPr>
        <p:blipFill>
          <a:blip r:embed="rId2" cstate="email">
            <a:extLst>
              <a:ext uri="{28A0092B-C50C-407E-A947-70E740481C1C}">
                <a14:useLocalDpi xmlns:a14="http://schemas.microsoft.com/office/drawing/2010/main"/>
              </a:ext>
            </a:extLst>
          </a:blip>
          <a:stretch>
            <a:fillRect/>
          </a:stretch>
        </p:blipFill>
        <p:spPr bwMode="auto">
          <a:xfrm>
            <a:off x="7855739" y="4540954"/>
            <a:ext cx="1005838" cy="3401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5077997"/>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bg>
      <p:bgPr>
        <a:solidFill>
          <a:srgbClr val="00BCF2"/>
        </a:solidFill>
        <a:effectLst/>
      </p:bgPr>
    </p:bg>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3729039" y="2394780"/>
            <a:ext cx="5048251" cy="353943"/>
          </a:xfrm>
        </p:spPr>
        <p:txBody>
          <a:bodyPr vert="horz" lIns="0" tIns="0" rIns="0" bIns="0" rtlCol="0" anchor="ctr">
            <a:spAutoFit/>
          </a:bodyPr>
          <a:lstStyle>
            <a:lvl1pPr>
              <a:defRPr lang="en-US" dirty="0" smtClean="0">
                <a:solidFill>
                  <a:schemeClr val="bg1"/>
                </a:solidFill>
              </a:defRPr>
            </a:lvl1pPr>
          </a:lstStyle>
          <a:p>
            <a:pPr lvl="0"/>
            <a:r>
              <a:rPr lang="en-US" dirty="0" smtClean="0"/>
              <a:t>Click to edit Master text styles</a:t>
            </a:r>
          </a:p>
        </p:txBody>
      </p:sp>
      <p:sp>
        <p:nvSpPr>
          <p:cNvPr id="7" name="Picture Placeholder 12"/>
          <p:cNvSpPr>
            <a:spLocks noGrp="1"/>
          </p:cNvSpPr>
          <p:nvPr>
            <p:ph type="pic" sz="quarter" idx="16"/>
          </p:nvPr>
        </p:nvSpPr>
        <p:spPr>
          <a:xfrm>
            <a:off x="361950" y="1076706"/>
            <a:ext cx="2999232" cy="2990088"/>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dirty="0" smtClean="0"/>
              <a:t>Drag picture to placeholder or click icon to add</a:t>
            </a:r>
            <a:endParaRPr lang="en-US" dirty="0"/>
          </a:p>
        </p:txBody>
      </p:sp>
      <p:pic>
        <p:nvPicPr>
          <p:cNvPr id="5" name="Picture 4"/>
          <p:cNvPicPr>
            <a:picLocks noChangeAspect="1" noChangeArrowheads="1"/>
          </p:cNvPicPr>
          <p:nvPr userDrawn="1"/>
        </p:nvPicPr>
        <p:blipFill>
          <a:blip r:embed="rId2" cstate="email">
            <a:extLst>
              <a:ext uri="{28A0092B-C50C-407E-A947-70E740481C1C}">
                <a14:useLocalDpi xmlns:a14="http://schemas.microsoft.com/office/drawing/2010/main"/>
              </a:ext>
            </a:extLst>
          </a:blip>
          <a:stretch>
            <a:fillRect/>
          </a:stretch>
        </p:blipFill>
        <p:spPr bwMode="auto">
          <a:xfrm>
            <a:off x="7855739" y="4540954"/>
            <a:ext cx="1005838" cy="340104"/>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8"/>
          <p:cNvSpPr>
            <a:spLocks noGrp="1"/>
          </p:cNvSpPr>
          <p:nvPr>
            <p:ph type="body" sz="quarter" idx="17"/>
          </p:nvPr>
        </p:nvSpPr>
        <p:spPr>
          <a:xfrm>
            <a:off x="374651" y="377825"/>
            <a:ext cx="8402638" cy="546100"/>
          </a:xfrm>
        </p:spPr>
        <p:txBody>
          <a:bodyPr>
            <a:noAutofit/>
          </a:bodyPr>
          <a:lstStyle>
            <a:lvl1pPr>
              <a:lnSpc>
                <a:spcPct val="95000"/>
              </a:lnSpc>
              <a:defRPr sz="3600"/>
            </a:lvl1pPr>
          </a:lstStyle>
          <a:p>
            <a:pPr lvl="0"/>
            <a:r>
              <a:rPr lang="en-US" dirty="0" smtClean="0"/>
              <a:t>Click to edit Master text styles</a:t>
            </a:r>
          </a:p>
        </p:txBody>
      </p:sp>
    </p:spTree>
    <p:extLst>
      <p:ext uri="{BB962C8B-B14F-4D97-AF65-F5344CB8AC3E}">
        <p14:creationId xmlns:p14="http://schemas.microsoft.com/office/powerpoint/2010/main" val="1873264844"/>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Picture Shape &amp; White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3729039" y="2394780"/>
            <a:ext cx="5048251" cy="353943"/>
          </a:xfrm>
        </p:spPr>
        <p:txBody>
          <a:bodyPr vert="horz" lIns="0" tIns="0" rIns="0" bIns="0" rtlCol="0" anchor="ctr">
            <a:spAutoFit/>
          </a:bodyPr>
          <a:lstStyle>
            <a:lvl1pPr>
              <a:defRPr lang="en-US" dirty="0" smtClean="0">
                <a:solidFill>
                  <a:srgbClr val="505050"/>
                </a:solidFill>
              </a:defRPr>
            </a:lvl1pPr>
          </a:lstStyle>
          <a:p>
            <a:pPr lvl="0"/>
            <a:r>
              <a:rPr lang="en-US" dirty="0" smtClean="0"/>
              <a:t>Click to edit Master text styles</a:t>
            </a:r>
          </a:p>
        </p:txBody>
      </p:sp>
      <p:sp>
        <p:nvSpPr>
          <p:cNvPr id="7" name="Picture Placeholder 12"/>
          <p:cNvSpPr>
            <a:spLocks noGrp="1"/>
          </p:cNvSpPr>
          <p:nvPr>
            <p:ph type="pic" sz="quarter" idx="16"/>
          </p:nvPr>
        </p:nvSpPr>
        <p:spPr>
          <a:xfrm>
            <a:off x="361950" y="1076706"/>
            <a:ext cx="2999232" cy="2990088"/>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dirty="0" smtClean="0"/>
              <a:t>Drag picture to placeholder or click icon to add</a:t>
            </a:r>
            <a:endParaRPr lang="en-US" dirty="0"/>
          </a:p>
        </p:txBody>
      </p:sp>
    </p:spTree>
    <p:extLst>
      <p:ext uri="{BB962C8B-B14F-4D97-AF65-F5344CB8AC3E}">
        <p14:creationId xmlns:p14="http://schemas.microsoft.com/office/powerpoint/2010/main" val="995804342"/>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Photo &amp; Text Split">
    <p:bg>
      <p:bgPr>
        <a:solidFill>
          <a:srgbClr val="00BCF2"/>
        </a:solidFill>
        <a:effectLst/>
      </p:bgPr>
    </p:bg>
    <p:spTree>
      <p:nvGrpSpPr>
        <p:cNvPr id="1" name=""/>
        <p:cNvGrpSpPr/>
        <p:nvPr/>
      </p:nvGrpSpPr>
      <p:grpSpPr>
        <a:xfrm>
          <a:off x="0" y="0"/>
          <a:ext cx="0" cy="0"/>
          <a:chOff x="0" y="0"/>
          <a:chExt cx="0" cy="0"/>
        </a:xfrm>
      </p:grpSpPr>
      <p:sp>
        <p:nvSpPr>
          <p:cNvPr id="7" name="Picture Placeholder 9"/>
          <p:cNvSpPr>
            <a:spLocks noGrp="1"/>
          </p:cNvSpPr>
          <p:nvPr>
            <p:ph type="pic" sz="quarter" idx="15" hasCustomPrompt="1"/>
          </p:nvPr>
        </p:nvSpPr>
        <p:spPr>
          <a:xfrm>
            <a:off x="3" y="2"/>
            <a:ext cx="4608514" cy="5143501"/>
          </a:xfrm>
          <a:solidFill>
            <a:schemeClr val="bg2">
              <a:lumMod val="85000"/>
            </a:schemeClr>
          </a:solidFill>
        </p:spPr>
        <p:txBody>
          <a:bodyPr/>
          <a:lstStyle/>
          <a:p>
            <a:r>
              <a:rPr lang="en-US" dirty="0" smtClean="0"/>
              <a:t>Drag picture to placeholder or click icon to add </a:t>
            </a:r>
            <a:endParaRPr lang="en-US" dirty="0"/>
          </a:p>
        </p:txBody>
      </p:sp>
      <p:sp>
        <p:nvSpPr>
          <p:cNvPr id="6" name="Text Placeholder 13"/>
          <p:cNvSpPr>
            <a:spLocks noGrp="1"/>
          </p:cNvSpPr>
          <p:nvPr>
            <p:ph type="body" sz="quarter" idx="16"/>
          </p:nvPr>
        </p:nvSpPr>
        <p:spPr>
          <a:xfrm>
            <a:off x="4978217" y="2394780"/>
            <a:ext cx="3799072" cy="353943"/>
          </a:xfrm>
        </p:spPr>
        <p:txBody>
          <a:bodyPr vert="horz" lIns="0" tIns="0" rIns="0" bIns="0" rtlCol="0" anchor="ctr">
            <a:spAutoFit/>
          </a:bodyPr>
          <a:lstStyle>
            <a:lvl1pPr>
              <a:defRPr lang="en-US" dirty="0" smtClean="0">
                <a:solidFill>
                  <a:schemeClr val="bg1"/>
                </a:solidFill>
              </a:defRPr>
            </a:lvl1pPr>
          </a:lstStyle>
          <a:p>
            <a:pPr lvl="0"/>
            <a:r>
              <a:rPr lang="en-US" dirty="0" smtClean="0"/>
              <a:t>Click to edit Master text styles</a:t>
            </a:r>
          </a:p>
        </p:txBody>
      </p:sp>
      <p:pic>
        <p:nvPicPr>
          <p:cNvPr id="5" name="Picture 4" descr="Win_Wht_M.pdf"/>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780066" y="4563344"/>
            <a:ext cx="1144316" cy="416115"/>
          </a:xfrm>
          <a:prstGeom prst="rect">
            <a:avLst/>
          </a:prstGeom>
        </p:spPr>
      </p:pic>
    </p:spTree>
    <p:extLst>
      <p:ext uri="{BB962C8B-B14F-4D97-AF65-F5344CB8AC3E}">
        <p14:creationId xmlns:p14="http://schemas.microsoft.com/office/powerpoint/2010/main" val="3145782772"/>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Split_Device &amp; Lifestyle">
    <p:bg>
      <p:bgPr>
        <a:solidFill>
          <a:srgbClr val="00BCF2"/>
        </a:solidFill>
        <a:effectLst/>
      </p:bgPr>
    </p:bg>
    <p:spTree>
      <p:nvGrpSpPr>
        <p:cNvPr id="1" name=""/>
        <p:cNvGrpSpPr/>
        <p:nvPr/>
      </p:nvGrpSpPr>
      <p:grpSpPr>
        <a:xfrm>
          <a:off x="0" y="0"/>
          <a:ext cx="0" cy="0"/>
          <a:chOff x="0" y="0"/>
          <a:chExt cx="0" cy="0"/>
        </a:xfrm>
      </p:grpSpPr>
      <p:sp>
        <p:nvSpPr>
          <p:cNvPr id="7" name="Picture Placeholder 9"/>
          <p:cNvSpPr>
            <a:spLocks noGrp="1"/>
          </p:cNvSpPr>
          <p:nvPr>
            <p:ph type="pic" sz="quarter" idx="15" hasCustomPrompt="1"/>
          </p:nvPr>
        </p:nvSpPr>
        <p:spPr>
          <a:xfrm>
            <a:off x="1" y="1"/>
            <a:ext cx="4608514" cy="5143501"/>
          </a:xfrm>
          <a:solidFill>
            <a:schemeClr val="bg2">
              <a:lumMod val="85000"/>
            </a:schemeClr>
          </a:solidFill>
        </p:spPr>
        <p:txBody>
          <a:bodyPr/>
          <a:lstStyle/>
          <a:p>
            <a:r>
              <a:rPr lang="en-US" dirty="0" smtClean="0"/>
              <a:t>Drag picture to placeholder or click icon to add </a:t>
            </a:r>
            <a:endParaRPr lang="en-US" dirty="0"/>
          </a:p>
        </p:txBody>
      </p:sp>
      <p:sp>
        <p:nvSpPr>
          <p:cNvPr id="14" name="Picture Placeholder 9"/>
          <p:cNvSpPr>
            <a:spLocks noGrp="1"/>
          </p:cNvSpPr>
          <p:nvPr>
            <p:ph type="pic" sz="quarter" idx="12"/>
          </p:nvPr>
        </p:nvSpPr>
        <p:spPr>
          <a:xfrm>
            <a:off x="4608515" y="1"/>
            <a:ext cx="4535486" cy="5143500"/>
          </a:xfrm>
          <a:solidFill>
            <a:schemeClr val="bg2">
              <a:lumMod val="85000"/>
            </a:schemeClr>
          </a:solidFill>
        </p:spPr>
        <p:txBody>
          <a:bodyPr/>
          <a:lstStyle/>
          <a:p>
            <a:r>
              <a:rPr lang="en-US" dirty="0" smtClean="0"/>
              <a:t>Drag picture to placeholder or click icon to add</a:t>
            </a:r>
            <a:endParaRPr lang="en-US" dirty="0"/>
          </a:p>
        </p:txBody>
      </p:sp>
      <p:sp>
        <p:nvSpPr>
          <p:cNvPr id="17" name="Content Placeholder 4"/>
          <p:cNvSpPr>
            <a:spLocks noGrp="1"/>
          </p:cNvSpPr>
          <p:nvPr>
            <p:ph sz="quarter" idx="14"/>
          </p:nvPr>
        </p:nvSpPr>
        <p:spPr>
          <a:xfrm>
            <a:off x="4984179" y="2394780"/>
            <a:ext cx="3774558" cy="353943"/>
          </a:xfrm>
        </p:spPr>
        <p:txBody>
          <a:bodyPr anchor="ctr">
            <a:spAutoFit/>
          </a:bodyPr>
          <a:lstStyle/>
          <a:p>
            <a:pPr lvl="0"/>
            <a:r>
              <a:rPr lang="en-US" dirty="0" smtClean="0"/>
              <a:t>Click to edit Master text styles</a:t>
            </a:r>
          </a:p>
        </p:txBody>
      </p:sp>
    </p:spTree>
    <p:extLst>
      <p:ext uri="{BB962C8B-B14F-4D97-AF65-F5344CB8AC3E}">
        <p14:creationId xmlns:p14="http://schemas.microsoft.com/office/powerpoint/2010/main" val="396425876"/>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1_Split_Device &amp; Lifestyle">
    <p:bg>
      <p:bgPr>
        <a:solidFill>
          <a:srgbClr val="00BCF2"/>
        </a:solidFill>
        <a:effectLst/>
      </p:bgPr>
    </p:bg>
    <p:spTree>
      <p:nvGrpSpPr>
        <p:cNvPr id="1" name=""/>
        <p:cNvGrpSpPr/>
        <p:nvPr/>
      </p:nvGrpSpPr>
      <p:grpSpPr>
        <a:xfrm>
          <a:off x="0" y="0"/>
          <a:ext cx="0" cy="0"/>
          <a:chOff x="0" y="0"/>
          <a:chExt cx="0" cy="0"/>
        </a:xfrm>
      </p:grpSpPr>
      <p:sp>
        <p:nvSpPr>
          <p:cNvPr id="7" name="Picture Placeholder 9"/>
          <p:cNvSpPr>
            <a:spLocks noGrp="1"/>
          </p:cNvSpPr>
          <p:nvPr>
            <p:ph type="pic" sz="quarter" idx="15" hasCustomPrompt="1"/>
          </p:nvPr>
        </p:nvSpPr>
        <p:spPr>
          <a:xfrm>
            <a:off x="4535487" y="1"/>
            <a:ext cx="4608514" cy="5143501"/>
          </a:xfrm>
          <a:solidFill>
            <a:schemeClr val="bg2">
              <a:lumMod val="85000"/>
            </a:schemeClr>
          </a:solidFill>
        </p:spPr>
        <p:txBody>
          <a:bodyPr/>
          <a:lstStyle/>
          <a:p>
            <a:r>
              <a:rPr lang="en-US" dirty="0" smtClean="0"/>
              <a:t>Drag picture to placeholder or click icon to add </a:t>
            </a:r>
            <a:endParaRPr lang="en-US" dirty="0"/>
          </a:p>
        </p:txBody>
      </p:sp>
      <p:sp>
        <p:nvSpPr>
          <p:cNvPr id="14" name="Picture Placeholder 9"/>
          <p:cNvSpPr>
            <a:spLocks noGrp="1"/>
          </p:cNvSpPr>
          <p:nvPr>
            <p:ph type="pic" sz="quarter" idx="12"/>
          </p:nvPr>
        </p:nvSpPr>
        <p:spPr>
          <a:xfrm>
            <a:off x="3" y="1"/>
            <a:ext cx="4535486" cy="5143500"/>
          </a:xfrm>
          <a:solidFill>
            <a:schemeClr val="bg2">
              <a:lumMod val="85000"/>
            </a:schemeClr>
          </a:solidFill>
        </p:spPr>
        <p:txBody>
          <a:bodyPr/>
          <a:lstStyle/>
          <a:p>
            <a:r>
              <a:rPr lang="en-US" dirty="0" smtClean="0"/>
              <a:t>Drag picture to placeholder or click icon to add</a:t>
            </a:r>
            <a:endParaRPr lang="en-US" dirty="0"/>
          </a:p>
        </p:txBody>
      </p:sp>
      <p:sp>
        <p:nvSpPr>
          <p:cNvPr id="17" name="Content Placeholder 4"/>
          <p:cNvSpPr>
            <a:spLocks noGrp="1"/>
          </p:cNvSpPr>
          <p:nvPr>
            <p:ph sz="quarter" idx="14"/>
          </p:nvPr>
        </p:nvSpPr>
        <p:spPr>
          <a:xfrm>
            <a:off x="389198" y="2394780"/>
            <a:ext cx="4112498" cy="353943"/>
          </a:xfrm>
        </p:spPr>
        <p:txBody>
          <a:bodyPr anchor="ctr">
            <a:spAutoFit/>
          </a:bodyPr>
          <a:lstStyle/>
          <a:p>
            <a:pPr lvl="0"/>
            <a:r>
              <a:rPr lang="en-US" dirty="0" smtClean="0"/>
              <a:t>Click to edit Master text styles</a:t>
            </a:r>
          </a:p>
        </p:txBody>
      </p:sp>
    </p:spTree>
    <p:extLst>
      <p:ext uri="{BB962C8B-B14F-4D97-AF65-F5344CB8AC3E}">
        <p14:creationId xmlns:p14="http://schemas.microsoft.com/office/powerpoint/2010/main" val="140612515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amp; Content">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63540" y="1277174"/>
            <a:ext cx="1933749" cy="3109914"/>
          </a:xfrm>
        </p:spPr>
        <p:txBody>
          <a:bodyPr/>
          <a:lstStyle/>
          <a:p>
            <a:r>
              <a:rPr lang="en-US" dirty="0" smtClean="0"/>
              <a:t>Click to edit Master title style</a:t>
            </a:r>
            <a:endParaRPr lang="en-US" dirty="0"/>
          </a:p>
        </p:txBody>
      </p:sp>
      <p:sp>
        <p:nvSpPr>
          <p:cNvPr id="5" name="Content Placeholder 4"/>
          <p:cNvSpPr>
            <a:spLocks noGrp="1"/>
          </p:cNvSpPr>
          <p:nvPr>
            <p:ph sz="quarter" idx="14"/>
          </p:nvPr>
        </p:nvSpPr>
        <p:spPr>
          <a:xfrm>
            <a:off x="2743201" y="1277177"/>
            <a:ext cx="5989563" cy="1069780"/>
          </a:xfrm>
        </p:spPr>
        <p:txBody>
          <a:bodyPr/>
          <a:lstStyle>
            <a:lvl1pPr>
              <a:spcAft>
                <a:spcPts val="1200"/>
              </a:spcAft>
              <a:defRPr>
                <a:solidFill>
                  <a:schemeClr val="bg1"/>
                </a:solidFill>
              </a:defRPr>
            </a:lvl1pPr>
            <a:lvl2pPr marL="0" marR="0" indent="0" algn="l" defTabSz="914342" rtl="0" eaLnBrk="1" fontAlgn="auto" latinLnBrk="0" hangingPunct="1">
              <a:lnSpc>
                <a:spcPct val="95000"/>
              </a:lnSpc>
              <a:spcBef>
                <a:spcPts val="0"/>
              </a:spcBef>
              <a:spcAft>
                <a:spcPts val="1200"/>
              </a:spcAft>
              <a:buClrTx/>
              <a:buSzTx/>
              <a:buFont typeface="Arial" pitchFamily="34" charset="0"/>
              <a:buNone/>
              <a:tabLst/>
              <a:defRPr baseline="0">
                <a:solidFill>
                  <a:schemeClr val="bg1"/>
                </a:solidFill>
              </a:defRPr>
            </a:lvl2pPr>
            <a:lvl3pPr marL="457171" marR="0" indent="-228585" algn="l" defTabSz="914342" rtl="0" eaLnBrk="1" fontAlgn="auto" latinLnBrk="0" hangingPunct="1">
              <a:lnSpc>
                <a:spcPct val="95000"/>
              </a:lnSpc>
              <a:spcBef>
                <a:spcPts val="0"/>
              </a:spcBef>
              <a:spcAft>
                <a:spcPts val="1200"/>
              </a:spcAft>
              <a:buClrTx/>
              <a:buSzTx/>
              <a:buFont typeface="Lucida Grande"/>
              <a:buChar char="-"/>
              <a:tabLst/>
              <a:defRPr>
                <a:solidFill>
                  <a:schemeClr val="bg1"/>
                </a:solidFill>
              </a:defRPr>
            </a:lvl3pPr>
            <a:lvl4pPr marL="627023" marR="0" indent="-169852" algn="l" defTabSz="914342" rtl="0" eaLnBrk="1" fontAlgn="auto" latinLnBrk="0" hangingPunct="1">
              <a:lnSpc>
                <a:spcPct val="95000"/>
              </a:lnSpc>
              <a:spcBef>
                <a:spcPts val="0"/>
              </a:spcBef>
              <a:spcAft>
                <a:spcPts val="1200"/>
              </a:spcAft>
              <a:buClrTx/>
              <a:buSzTx/>
              <a:buFont typeface="Arial" pitchFamily="34" charset="0"/>
              <a:buChar char="•"/>
              <a:tabLst/>
              <a:defRPr>
                <a:solidFill>
                  <a:schemeClr val="bg1"/>
                </a:solidFill>
              </a:defRPr>
            </a:lvl4pPr>
            <a:lvl5pPr marL="914342" marR="0" indent="-228585" algn="l" defTabSz="914342" rtl="0" eaLnBrk="1" fontAlgn="auto" latinLnBrk="0" hangingPunct="1">
              <a:lnSpc>
                <a:spcPct val="95000"/>
              </a:lnSpc>
              <a:spcBef>
                <a:spcPts val="0"/>
              </a:spcBef>
              <a:spcAft>
                <a:spcPts val="1200"/>
              </a:spcAft>
              <a:buClrTx/>
              <a:buSzTx/>
              <a:buFont typeface="Lucida Grande"/>
              <a:buChar char="-"/>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9" name="Text Placeholder 8"/>
          <p:cNvSpPr>
            <a:spLocks noGrp="1"/>
          </p:cNvSpPr>
          <p:nvPr>
            <p:ph type="body" sz="quarter" idx="15"/>
          </p:nvPr>
        </p:nvSpPr>
        <p:spPr>
          <a:xfrm>
            <a:off x="374651" y="377827"/>
            <a:ext cx="8402638" cy="536575"/>
          </a:xfrm>
        </p:spPr>
        <p:txBody>
          <a:bodyPr>
            <a:noAutofit/>
          </a:bodyPr>
          <a:lstStyle>
            <a:lvl1pPr>
              <a:defRPr sz="3600"/>
            </a:lvl1pPr>
          </a:lstStyle>
          <a:p>
            <a:pPr lvl="0"/>
            <a:r>
              <a:rPr lang="en-US" dirty="0" smtClean="0"/>
              <a:t>Click to edit Master text styles</a:t>
            </a:r>
          </a:p>
        </p:txBody>
      </p:sp>
    </p:spTree>
    <p:extLst>
      <p:ext uri="{BB962C8B-B14F-4D97-AF65-F5344CB8AC3E}">
        <p14:creationId xmlns:p14="http://schemas.microsoft.com/office/powerpoint/2010/main" val="425756462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5" name="Content Placeholder 4"/>
          <p:cNvSpPr>
            <a:spLocks noGrp="1"/>
          </p:cNvSpPr>
          <p:nvPr>
            <p:ph sz="quarter" idx="14"/>
          </p:nvPr>
        </p:nvSpPr>
        <p:spPr>
          <a:xfrm>
            <a:off x="363538" y="1284289"/>
            <a:ext cx="6692018" cy="353943"/>
          </a:xfrm>
        </p:spPr>
        <p:txBody>
          <a:bodyPr/>
          <a:lstStyle>
            <a:lvl1pPr>
              <a:spcAft>
                <a:spcPts val="1200"/>
              </a:spcAft>
              <a:defRPr/>
            </a:lvl1pPr>
          </a:lstStyle>
          <a:p>
            <a:pPr lvl="0"/>
            <a:r>
              <a:rPr lang="en-US" dirty="0" smtClean="0"/>
              <a:t>Click to edit Master text styles</a:t>
            </a:r>
          </a:p>
        </p:txBody>
      </p:sp>
    </p:spTree>
    <p:extLst>
      <p:ext uri="{BB962C8B-B14F-4D97-AF65-F5344CB8AC3E}">
        <p14:creationId xmlns:p14="http://schemas.microsoft.com/office/powerpoint/2010/main" val="55104694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bg>
      <p:bgPr>
        <a:solidFill>
          <a:schemeClr val="tx2"/>
        </a:solidFill>
        <a:effectLst/>
      </p:bgPr>
    </p:bg>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3729039" y="2325529"/>
            <a:ext cx="5048251" cy="492442"/>
          </a:xfrm>
        </p:spPr>
        <p:txBody>
          <a:bodyPr wrap="square" lIns="0" tIns="137160" rIns="0" bIns="0" anchor="ctr">
            <a:spAutoFit/>
          </a:bodyPr>
          <a:lstStyle>
            <a:lvl1pPr>
              <a:lnSpc>
                <a:spcPct val="95000"/>
              </a:lnSpc>
              <a:spcBef>
                <a:spcPts val="0"/>
              </a:spcBef>
              <a:spcAft>
                <a:spcPts val="1200"/>
              </a:spcAft>
              <a:defRPr sz="2400">
                <a:solidFill>
                  <a:srgbClr val="FFFFFF"/>
                </a:solidFill>
              </a:defRPr>
            </a:lvl1pPr>
            <a:lvl2pPr>
              <a:lnSpc>
                <a:spcPct val="100000"/>
              </a:lnSpc>
              <a:spcBef>
                <a:spcPts val="600"/>
              </a:spcBef>
              <a:defRPr sz="1400">
                <a:solidFill>
                  <a:srgbClr val="FFFFFF"/>
                </a:solidFill>
              </a:defRPr>
            </a:lvl2pPr>
            <a:lvl3pPr>
              <a:lnSpc>
                <a:spcPct val="100000"/>
              </a:lnSpc>
              <a:spcBef>
                <a:spcPts val="600"/>
              </a:spcBef>
              <a:defRPr sz="1400">
                <a:solidFill>
                  <a:srgbClr val="FFFFFF"/>
                </a:solidFill>
              </a:defRPr>
            </a:lvl3pPr>
            <a:lvl4pPr>
              <a:lnSpc>
                <a:spcPct val="100000"/>
              </a:lnSpc>
              <a:spcBef>
                <a:spcPts val="600"/>
              </a:spcBef>
              <a:defRPr sz="1400">
                <a:solidFill>
                  <a:srgbClr val="FFFFFF"/>
                </a:solidFill>
              </a:defRPr>
            </a:lvl4pPr>
            <a:lvl5pPr>
              <a:lnSpc>
                <a:spcPct val="100000"/>
              </a:lnSpc>
              <a:spcBef>
                <a:spcPts val="600"/>
              </a:spcBef>
              <a:defRPr sz="1400">
                <a:solidFill>
                  <a:srgbClr val="FFFFFF"/>
                </a:solidFill>
              </a:defRPr>
            </a:lvl5pPr>
          </a:lstStyle>
          <a:p>
            <a:pPr lvl="0"/>
            <a:r>
              <a:rPr lang="en-US" dirty="0" smtClean="0"/>
              <a:t>Click to edit Master text styles</a:t>
            </a:r>
          </a:p>
        </p:txBody>
      </p:sp>
      <p:sp>
        <p:nvSpPr>
          <p:cNvPr id="15" name="Title 1"/>
          <p:cNvSpPr>
            <a:spLocks noGrp="1"/>
          </p:cNvSpPr>
          <p:nvPr>
            <p:ph type="ctrTitle"/>
          </p:nvPr>
        </p:nvSpPr>
        <p:spPr>
          <a:xfrm>
            <a:off x="363540" y="1076706"/>
            <a:ext cx="2999232" cy="299008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182880" tIns="0" rIns="182880" bIns="0" numCol="1" anchor="ctr" anchorCtr="0" compatLnSpc="1">
            <a:prstTxWarp prst="textNoShape">
              <a:avLst/>
            </a:prstTxWarp>
          </a:bodyPr>
          <a:lstStyle>
            <a:lvl1pPr>
              <a:lnSpc>
                <a:spcPct val="95000"/>
              </a:lnSpc>
              <a:defRPr lang="en-US" sz="2400" kern="1200" dirty="0" smtClean="0">
                <a:solidFill>
                  <a:schemeClr val="bg1"/>
                </a:solidFill>
                <a:latin typeface="Segoe UI Light"/>
                <a:ea typeface="ＭＳ Ｐゴシック" charset="0"/>
                <a:cs typeface="Segoe UI Light"/>
              </a:defRPr>
            </a:lvl1pPr>
          </a:lstStyle>
          <a:p>
            <a:pPr marL="0" lvl="0" indent="0" algn="l" defTabSz="914400"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42339658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bg>
      <p:bgPr>
        <a:solidFill>
          <a:schemeClr val="tx2"/>
        </a:solidFill>
        <a:effectLst/>
      </p:bgPr>
    </p:bg>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3729039" y="2325529"/>
            <a:ext cx="5048251" cy="492442"/>
          </a:xfrm>
        </p:spPr>
        <p:txBody>
          <a:bodyPr vert="horz" wrap="square" lIns="0" tIns="137160" rIns="0" bIns="0" rtlCol="0" anchor="ctr">
            <a:spAutoFit/>
          </a:bodyPr>
          <a:lstStyle>
            <a:lvl1pPr>
              <a:defRPr lang="en-US" dirty="0" smtClean="0"/>
            </a:lvl1pPr>
          </a:lstStyle>
          <a:p>
            <a:pPr lvl="0">
              <a:spcAft>
                <a:spcPts val="1200"/>
              </a:spcAft>
            </a:pPr>
            <a:r>
              <a:rPr lang="en-US" dirty="0" smtClean="0"/>
              <a:t>Click to edit Master text styles</a:t>
            </a:r>
          </a:p>
        </p:txBody>
      </p:sp>
      <p:sp>
        <p:nvSpPr>
          <p:cNvPr id="15" name="Title 1"/>
          <p:cNvSpPr>
            <a:spLocks noGrp="1"/>
          </p:cNvSpPr>
          <p:nvPr>
            <p:ph type="ctrTitle"/>
          </p:nvPr>
        </p:nvSpPr>
        <p:spPr>
          <a:xfrm>
            <a:off x="363540" y="1076706"/>
            <a:ext cx="2999232" cy="299008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182880" tIns="0" rIns="182880" bIns="0" numCol="1" anchor="ctr" anchorCtr="0" compatLnSpc="1">
            <a:prstTxWarp prst="textNoShape">
              <a:avLst/>
            </a:prstTxWarp>
          </a:bodyPr>
          <a:lstStyle>
            <a:lvl1pPr>
              <a:lnSpc>
                <a:spcPct val="95000"/>
              </a:lnSpc>
              <a:defRPr lang="en-US" sz="2400" kern="1200" dirty="0" smtClean="0">
                <a:solidFill>
                  <a:schemeClr val="bg1"/>
                </a:solidFill>
                <a:latin typeface="Segoe UI Light"/>
                <a:ea typeface="ＭＳ Ｐゴシック" charset="0"/>
                <a:cs typeface="Segoe UI Light"/>
              </a:defRPr>
            </a:lvl1pPr>
          </a:lstStyle>
          <a:p>
            <a:pPr marL="0" lvl="0" indent="0" algn="l" defTabSz="914400"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
        <p:nvSpPr>
          <p:cNvPr id="6" name="Text Placeholder 8"/>
          <p:cNvSpPr>
            <a:spLocks noGrp="1"/>
          </p:cNvSpPr>
          <p:nvPr>
            <p:ph type="body" sz="quarter" idx="16"/>
          </p:nvPr>
        </p:nvSpPr>
        <p:spPr>
          <a:xfrm>
            <a:off x="374651" y="377825"/>
            <a:ext cx="8402638" cy="546100"/>
          </a:xfrm>
        </p:spPr>
        <p:txBody>
          <a:bodyPr>
            <a:noAutofit/>
          </a:bodyPr>
          <a:lstStyle>
            <a:lvl1pPr>
              <a:lnSpc>
                <a:spcPct val="95000"/>
              </a:lnSpc>
              <a:defRPr sz="3600"/>
            </a:lvl1pPr>
          </a:lstStyle>
          <a:p>
            <a:pPr lvl="0"/>
            <a:r>
              <a:rPr lang="en-US" dirty="0" smtClean="0"/>
              <a:t>Click to edit Master text styles</a:t>
            </a:r>
          </a:p>
        </p:txBody>
      </p:sp>
    </p:spTree>
    <p:extLst>
      <p:ext uri="{BB962C8B-B14F-4D97-AF65-F5344CB8AC3E}">
        <p14:creationId xmlns:p14="http://schemas.microsoft.com/office/powerpoint/2010/main" val="362003117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3" name="Text Placeholder 8"/>
          <p:cNvSpPr>
            <a:spLocks noGrp="1"/>
          </p:cNvSpPr>
          <p:nvPr>
            <p:ph type="body" sz="quarter" idx="15"/>
          </p:nvPr>
        </p:nvSpPr>
        <p:spPr>
          <a:xfrm>
            <a:off x="374651" y="377825"/>
            <a:ext cx="8402638" cy="546100"/>
          </a:xfrm>
        </p:spPr>
        <p:txBody>
          <a:bodyPr>
            <a:noAutofit/>
          </a:bodyPr>
          <a:lstStyle>
            <a:lvl1pPr>
              <a:lnSpc>
                <a:spcPct val="95000"/>
              </a:lnSpc>
              <a:defRPr sz="3600"/>
            </a:lvl1pPr>
          </a:lstStyle>
          <a:p>
            <a:pPr lvl="0"/>
            <a:r>
              <a:rPr lang="en-US" dirty="0" smtClean="0"/>
              <a:t>Click to edit Master text styles</a:t>
            </a:r>
          </a:p>
        </p:txBody>
      </p:sp>
    </p:spTree>
    <p:extLst>
      <p:ext uri="{BB962C8B-B14F-4D97-AF65-F5344CB8AC3E}">
        <p14:creationId xmlns:p14="http://schemas.microsoft.com/office/powerpoint/2010/main" val="35843211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bg>
      <p:bgPr>
        <a:solidFill>
          <a:schemeClr val="tx2"/>
        </a:solidFill>
        <a:effectLst/>
      </p:bgPr>
    </p:bg>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352426" y="1696857"/>
            <a:ext cx="1149349" cy="237741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914400" rtl="0" eaLnBrk="1" fontAlgn="base" latinLnBrk="0" hangingPunct="1">
              <a:lnSpc>
                <a:spcPct val="95000"/>
              </a:lnSpc>
              <a:spcBef>
                <a:spcPts val="0"/>
              </a:spcBef>
              <a:spcAft>
                <a:spcPts val="0"/>
              </a:spcAft>
              <a:buClr>
                <a:schemeClr val="accent1"/>
              </a:buClr>
              <a:buSzPct val="110000"/>
              <a:buFont typeface="Avenir LT Pro 45 Book" charset="0"/>
              <a:buNone/>
              <a:tabLst/>
              <a:defRPr sz="1200"/>
            </a:lvl1pPr>
          </a:lstStyle>
          <a:p>
            <a:r>
              <a:rPr lang="en-US" dirty="0" smtClean="0"/>
              <a:t>Drag picture to placeholder or click icon to add</a:t>
            </a:r>
          </a:p>
          <a:p>
            <a:endParaRPr lang="en-US" dirty="0"/>
          </a:p>
        </p:txBody>
      </p:sp>
      <p:sp>
        <p:nvSpPr>
          <p:cNvPr id="8" name="Picture Placeholder 12"/>
          <p:cNvSpPr>
            <a:spLocks noGrp="1"/>
          </p:cNvSpPr>
          <p:nvPr>
            <p:ph type="pic" sz="quarter" idx="18"/>
          </p:nvPr>
        </p:nvSpPr>
        <p:spPr>
          <a:xfrm>
            <a:off x="3464986" y="1692240"/>
            <a:ext cx="2377015" cy="2386650"/>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200"/>
            </a:lvl1pPr>
          </a:lstStyle>
          <a:p>
            <a:r>
              <a:rPr lang="en-US" dirty="0" smtClean="0"/>
              <a:t>Drag picture to placeholder or click icon to add</a:t>
            </a:r>
            <a:endParaRPr lang="en-US" dirty="0"/>
          </a:p>
        </p:txBody>
      </p:sp>
      <p:sp>
        <p:nvSpPr>
          <p:cNvPr id="9" name="Picture Placeholder 12"/>
          <p:cNvSpPr>
            <a:spLocks noGrp="1"/>
          </p:cNvSpPr>
          <p:nvPr>
            <p:ph type="pic" sz="quarter" idx="19"/>
          </p:nvPr>
        </p:nvSpPr>
        <p:spPr>
          <a:xfrm>
            <a:off x="5962649" y="1692825"/>
            <a:ext cx="2870233" cy="2385483"/>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200"/>
            </a:lvl1pPr>
          </a:lstStyle>
          <a:p>
            <a:r>
              <a:rPr lang="en-US" dirty="0" smtClean="0"/>
              <a:t>Drag picture to placeholder or click icon to add</a:t>
            </a:r>
            <a:endParaRPr lang="en-US" dirty="0"/>
          </a:p>
        </p:txBody>
      </p:sp>
      <p:sp>
        <p:nvSpPr>
          <p:cNvPr id="10" name="Picture Placeholder 12"/>
          <p:cNvSpPr>
            <a:spLocks noGrp="1"/>
          </p:cNvSpPr>
          <p:nvPr>
            <p:ph type="pic" sz="quarter" idx="20"/>
          </p:nvPr>
        </p:nvSpPr>
        <p:spPr>
          <a:xfrm>
            <a:off x="1621372" y="1692101"/>
            <a:ext cx="1725477" cy="2386928"/>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914400" rtl="0" eaLnBrk="1" fontAlgn="base" latinLnBrk="0" hangingPunct="1">
              <a:lnSpc>
                <a:spcPct val="95000"/>
              </a:lnSpc>
              <a:spcBef>
                <a:spcPts val="0"/>
              </a:spcBef>
              <a:spcAft>
                <a:spcPts val="0"/>
              </a:spcAft>
              <a:buClr>
                <a:schemeClr val="accent1"/>
              </a:buClr>
              <a:buSzPct val="110000"/>
              <a:buFont typeface="Avenir LT Pro 45 Book" charset="0"/>
              <a:buNone/>
              <a:tabLst/>
              <a:defRPr sz="1200"/>
            </a:lvl1pPr>
          </a:lstStyle>
          <a:p>
            <a:r>
              <a:rPr lang="en-US" dirty="0" smtClean="0"/>
              <a:t>Drag picture to placeholder or click icon to add</a:t>
            </a:r>
          </a:p>
          <a:p>
            <a:endParaRPr lang="en-US" dirty="0"/>
          </a:p>
        </p:txBody>
      </p:sp>
      <p:sp>
        <p:nvSpPr>
          <p:cNvPr id="11" name="Text Placeholder 8"/>
          <p:cNvSpPr>
            <a:spLocks noGrp="1"/>
          </p:cNvSpPr>
          <p:nvPr>
            <p:ph type="body" sz="quarter" idx="15"/>
          </p:nvPr>
        </p:nvSpPr>
        <p:spPr>
          <a:xfrm>
            <a:off x="374651" y="377825"/>
            <a:ext cx="8402638" cy="546100"/>
          </a:xfrm>
        </p:spPr>
        <p:txBody>
          <a:bodyPr>
            <a:noAutofit/>
          </a:bodyPr>
          <a:lstStyle>
            <a:lvl1pPr>
              <a:lnSpc>
                <a:spcPct val="95000"/>
              </a:lnSpc>
              <a:defRPr sz="3600"/>
            </a:lvl1pPr>
          </a:lstStyle>
          <a:p>
            <a:pPr lvl="0"/>
            <a:r>
              <a:rPr lang="en-US" dirty="0" smtClean="0"/>
              <a:t>Click to edit Master text styles</a:t>
            </a:r>
          </a:p>
        </p:txBody>
      </p:sp>
    </p:spTree>
    <p:extLst>
      <p:ext uri="{BB962C8B-B14F-4D97-AF65-F5344CB8AC3E}">
        <p14:creationId xmlns:p14="http://schemas.microsoft.com/office/powerpoint/2010/main" val="287962900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Logo on Background">
    <p:bg>
      <p:bgPr>
        <a:solidFill>
          <a:schemeClr val="accent1"/>
        </a:soli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cstate="email">
            <a:extLst>
              <a:ext uri="{28A0092B-C50C-407E-A947-70E740481C1C}">
                <a14:useLocalDpi xmlns:a14="http://schemas.microsoft.com/office/drawing/2010/main"/>
              </a:ext>
            </a:extLst>
          </a:blip>
          <a:stretch>
            <a:fillRect/>
          </a:stretch>
        </p:blipFill>
        <p:spPr bwMode="auto">
          <a:xfrm>
            <a:off x="1786855" y="1476658"/>
            <a:ext cx="5928153" cy="21556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144550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10" Type="http://schemas.openxmlformats.org/officeDocument/2006/relationships/theme" Target="../theme/theme3.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8" name="Title Placeholder 7"/>
          <p:cNvSpPr>
            <a:spLocks noGrp="1"/>
          </p:cNvSpPr>
          <p:nvPr>
            <p:ph type="title"/>
          </p:nvPr>
        </p:nvSpPr>
        <p:spPr>
          <a:xfrm>
            <a:off x="363539" y="1289050"/>
            <a:ext cx="1939396" cy="3109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fontAlgn="base">
              <a:lnSpc>
                <a:spcPct val="90000"/>
              </a:lnSpc>
              <a:spcAft>
                <a:spcPct val="0"/>
              </a:spcAft>
            </a:pPr>
            <a:r>
              <a:rPr lang="en-US" dirty="0" smtClean="0"/>
              <a:t>Click to edit Master title style</a:t>
            </a:r>
            <a:endParaRPr lang="en-US" dirty="0"/>
          </a:p>
        </p:txBody>
      </p:sp>
      <p:sp>
        <p:nvSpPr>
          <p:cNvPr id="17" name="Text Placeholder 16"/>
          <p:cNvSpPr>
            <a:spLocks noGrp="1"/>
          </p:cNvSpPr>
          <p:nvPr>
            <p:ph type="body" idx="1"/>
          </p:nvPr>
        </p:nvSpPr>
        <p:spPr>
          <a:xfrm>
            <a:off x="2743201" y="1289053"/>
            <a:ext cx="5962651" cy="1171346"/>
          </a:xfrm>
          <a:prstGeom prst="rect">
            <a:avLst/>
          </a:prstGeom>
        </p:spPr>
        <p:txBody>
          <a:bodyPr vert="horz"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4"/>
          <p:cNvPicPr>
            <a:picLocks noChangeAspect="1" noChangeArrowheads="1"/>
          </p:cNvPicPr>
          <p:nvPr userDrawn="1"/>
        </p:nvPicPr>
        <p:blipFill>
          <a:blip r:embed="rId11" cstate="email">
            <a:extLst>
              <a:ext uri="{28A0092B-C50C-407E-A947-70E740481C1C}">
                <a14:useLocalDpi xmlns:a14="http://schemas.microsoft.com/office/drawing/2010/main"/>
              </a:ext>
            </a:extLst>
          </a:blip>
          <a:stretch>
            <a:fillRect/>
          </a:stretch>
        </p:blipFill>
        <p:spPr bwMode="auto">
          <a:xfrm>
            <a:off x="7855741" y="4540954"/>
            <a:ext cx="1005838" cy="3401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1469495"/>
      </p:ext>
    </p:extLst>
  </p:cSld>
  <p:clrMap bg1="lt1" tx1="dk1" bg2="lt2" tx2="dk2" accent1="accent1" accent2="accent2" accent3="accent3" accent4="accent4" accent5="accent5" accent6="accent6" hlink="hlink" folHlink="folHlink"/>
  <p:sldLayoutIdLst>
    <p:sldLayoutId id="2147483889" r:id="rId1"/>
    <p:sldLayoutId id="2147483892" r:id="rId2"/>
    <p:sldLayoutId id="2147483974" r:id="rId3"/>
    <p:sldLayoutId id="2147483897" r:id="rId4"/>
    <p:sldLayoutId id="2147483959" r:id="rId5"/>
    <p:sldLayoutId id="2147483972" r:id="rId6"/>
    <p:sldLayoutId id="2147483957" r:id="rId7"/>
    <p:sldLayoutId id="2147483961" r:id="rId8"/>
    <p:sldLayoutId id="2147483909" r:id="rId9"/>
  </p:sldLayoutIdLst>
  <p:timing>
    <p:tnLst>
      <p:par>
        <p:cTn id="1" dur="indefinite" restart="never" nodeType="tmRoot"/>
      </p:par>
    </p:tnLst>
  </p:timing>
  <p:hf hdr="0" dt="0"/>
  <p:txStyles>
    <p:titleStyle>
      <a:lvl1pPr algn="l" defTabSz="914342" rtl="0" eaLnBrk="1" latinLnBrk="0" hangingPunct="1">
        <a:spcBef>
          <a:spcPct val="0"/>
        </a:spcBef>
        <a:buNone/>
        <a:defRPr lang="en-US" sz="1400" kern="1200" dirty="0" smtClean="0">
          <a:solidFill>
            <a:schemeClr val="bg1"/>
          </a:solidFill>
          <a:latin typeface="+mj-lt"/>
          <a:ea typeface="ＭＳ Ｐゴシック" charset="0"/>
          <a:cs typeface="Segoe UI" pitchFamily="34" charset="0"/>
        </a:defRPr>
      </a:lvl1pPr>
    </p:titleStyle>
    <p:bodyStyle>
      <a:lvl1pPr marL="0" indent="0" algn="l" defTabSz="914342" rtl="0" eaLnBrk="1" fontAlgn="base" latinLnBrk="0" hangingPunct="1">
        <a:lnSpc>
          <a:spcPct val="95000"/>
        </a:lnSpc>
        <a:spcBef>
          <a:spcPts val="0"/>
        </a:spcBef>
        <a:spcAft>
          <a:spcPts val="0"/>
        </a:spcAft>
        <a:buClr>
          <a:schemeClr val="accent1"/>
        </a:buClr>
        <a:buSzPct val="110000"/>
        <a:buFont typeface="Avenir LT Pro 45 Book" charset="0"/>
        <a:buNone/>
        <a:defRPr lang="en-US" sz="2400" b="0" kern="1200" cap="none" baseline="0" dirty="0" smtClean="0">
          <a:solidFill>
            <a:srgbClr val="FFFFFF"/>
          </a:solidFill>
          <a:latin typeface="Segoe UI Light"/>
          <a:ea typeface="ＭＳ Ｐゴシック" charset="0"/>
          <a:cs typeface="Segoe UI Light"/>
        </a:defRPr>
      </a:lvl1pPr>
      <a:lvl2pPr marL="0" indent="0" algn="l" defTabSz="914342" rtl="0" eaLnBrk="1" latinLnBrk="0" hangingPunct="1">
        <a:lnSpc>
          <a:spcPct val="95000"/>
        </a:lnSpc>
        <a:spcBef>
          <a:spcPts val="0"/>
        </a:spcBef>
        <a:spcAft>
          <a:spcPts val="0"/>
        </a:spcAft>
        <a:buClrTx/>
        <a:buFont typeface="Arial" pitchFamily="34" charset="0"/>
        <a:buNone/>
        <a:defRPr lang="en-US" sz="1400" b="0" kern="1200" dirty="0" smtClean="0">
          <a:solidFill>
            <a:srgbClr val="FFFFFF"/>
          </a:solidFill>
          <a:latin typeface="+mn-lt"/>
          <a:ea typeface="+mn-ea"/>
          <a:cs typeface="+mn-cs"/>
        </a:defRPr>
      </a:lvl2pPr>
      <a:lvl3pPr marL="457171" indent="-228585" algn="l" defTabSz="914342" rtl="0" eaLnBrk="1" latinLnBrk="0" hangingPunct="1">
        <a:lnSpc>
          <a:spcPct val="95000"/>
        </a:lnSpc>
        <a:spcBef>
          <a:spcPts val="0"/>
        </a:spcBef>
        <a:spcAft>
          <a:spcPts val="0"/>
        </a:spcAft>
        <a:buFont typeface="Lucida Grande"/>
        <a:buChar char="-"/>
        <a:defRPr lang="en-US" sz="1400" b="0" kern="1200" dirty="0" smtClean="0">
          <a:solidFill>
            <a:srgbClr val="FFFFFF"/>
          </a:solidFill>
          <a:latin typeface="+mn-lt"/>
          <a:ea typeface="+mn-ea"/>
          <a:cs typeface="+mn-cs"/>
        </a:defRPr>
      </a:lvl3pPr>
      <a:lvl4pPr marL="627023" indent="-169852" algn="l" defTabSz="914342" rtl="0" eaLnBrk="1" latinLnBrk="0" hangingPunct="1">
        <a:lnSpc>
          <a:spcPct val="95000"/>
        </a:lnSpc>
        <a:spcBef>
          <a:spcPts val="0"/>
        </a:spcBef>
        <a:spcAft>
          <a:spcPts val="0"/>
        </a:spcAft>
        <a:buFont typeface="Arial" pitchFamily="34" charset="0"/>
        <a:buChar char="•"/>
        <a:defRPr lang="en-US" sz="1400" b="0" kern="1200" dirty="0" smtClean="0">
          <a:solidFill>
            <a:srgbClr val="FFFFFF"/>
          </a:solidFill>
          <a:latin typeface="+mn-lt"/>
          <a:ea typeface="+mn-ea"/>
          <a:cs typeface="+mn-cs"/>
        </a:defRPr>
      </a:lvl4pPr>
      <a:lvl5pPr marL="914342" indent="-228585" algn="l" defTabSz="914342" rtl="0" eaLnBrk="1" latinLnBrk="0" hangingPunct="1">
        <a:lnSpc>
          <a:spcPct val="95000"/>
        </a:lnSpc>
        <a:spcBef>
          <a:spcPts val="0"/>
        </a:spcBef>
        <a:spcAft>
          <a:spcPts val="0"/>
        </a:spcAft>
        <a:buFont typeface="Lucida Grande"/>
        <a:buChar char="-"/>
        <a:defRPr lang="en-US" sz="1400" b="0" kern="1200" dirty="0">
          <a:solidFill>
            <a:srgbClr val="FFFFFF"/>
          </a:solidFill>
          <a:latin typeface="+mn-lt"/>
          <a:ea typeface="+mn-ea"/>
          <a:cs typeface="+mn-cs"/>
        </a:defRPr>
      </a:lvl5pPr>
      <a:lvl6pPr marL="2514439" indent="-228585" algn="l" defTabSz="9143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10" indent="-228585" algn="l" defTabSz="9143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81" indent="-228585" algn="l" defTabSz="9143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951" indent="-228585" algn="l" defTabSz="9143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42" rtl="0" eaLnBrk="1" latinLnBrk="0" hangingPunct="1">
        <a:defRPr sz="1800" kern="1200">
          <a:solidFill>
            <a:schemeClr val="tx1"/>
          </a:solidFill>
          <a:latin typeface="+mn-lt"/>
          <a:ea typeface="+mn-ea"/>
          <a:cs typeface="+mn-cs"/>
        </a:defRPr>
      </a:lvl1pPr>
      <a:lvl2pPr marL="457171" algn="l" defTabSz="914342" rtl="0" eaLnBrk="1" latinLnBrk="0" hangingPunct="1">
        <a:defRPr sz="1800" kern="1200">
          <a:solidFill>
            <a:schemeClr val="tx1"/>
          </a:solidFill>
          <a:latin typeface="+mn-lt"/>
          <a:ea typeface="+mn-ea"/>
          <a:cs typeface="+mn-cs"/>
        </a:defRPr>
      </a:lvl2pPr>
      <a:lvl3pPr marL="914342" algn="l" defTabSz="914342" rtl="0" eaLnBrk="1" latinLnBrk="0" hangingPunct="1">
        <a:defRPr sz="1800" kern="1200">
          <a:solidFill>
            <a:schemeClr val="tx1"/>
          </a:solidFill>
          <a:latin typeface="+mn-lt"/>
          <a:ea typeface="+mn-ea"/>
          <a:cs typeface="+mn-cs"/>
        </a:defRPr>
      </a:lvl3pPr>
      <a:lvl4pPr marL="1371512" algn="l" defTabSz="914342" rtl="0" eaLnBrk="1" latinLnBrk="0" hangingPunct="1">
        <a:defRPr sz="1800" kern="1200">
          <a:solidFill>
            <a:schemeClr val="tx1"/>
          </a:solidFill>
          <a:latin typeface="+mn-lt"/>
          <a:ea typeface="+mn-ea"/>
          <a:cs typeface="+mn-cs"/>
        </a:defRPr>
      </a:lvl4pPr>
      <a:lvl5pPr marL="1828683" algn="l" defTabSz="914342" rtl="0" eaLnBrk="1" latinLnBrk="0" hangingPunct="1">
        <a:defRPr sz="1800" kern="1200">
          <a:solidFill>
            <a:schemeClr val="tx1"/>
          </a:solidFill>
          <a:latin typeface="+mn-lt"/>
          <a:ea typeface="+mn-ea"/>
          <a:cs typeface="+mn-cs"/>
        </a:defRPr>
      </a:lvl5pPr>
      <a:lvl6pPr marL="2285854" algn="l" defTabSz="914342" rtl="0" eaLnBrk="1" latinLnBrk="0" hangingPunct="1">
        <a:defRPr sz="1800" kern="1200">
          <a:solidFill>
            <a:schemeClr val="tx1"/>
          </a:solidFill>
          <a:latin typeface="+mn-lt"/>
          <a:ea typeface="+mn-ea"/>
          <a:cs typeface="+mn-cs"/>
        </a:defRPr>
      </a:lvl6pPr>
      <a:lvl7pPr marL="2743024" algn="l" defTabSz="914342" rtl="0" eaLnBrk="1" latinLnBrk="0" hangingPunct="1">
        <a:defRPr sz="1800" kern="1200">
          <a:solidFill>
            <a:schemeClr val="tx1"/>
          </a:solidFill>
          <a:latin typeface="+mn-lt"/>
          <a:ea typeface="+mn-ea"/>
          <a:cs typeface="+mn-cs"/>
        </a:defRPr>
      </a:lvl7pPr>
      <a:lvl8pPr marL="3200195" algn="l" defTabSz="914342" rtl="0" eaLnBrk="1" latinLnBrk="0" hangingPunct="1">
        <a:defRPr sz="1800" kern="1200">
          <a:solidFill>
            <a:schemeClr val="tx1"/>
          </a:solidFill>
          <a:latin typeface="+mn-lt"/>
          <a:ea typeface="+mn-ea"/>
          <a:cs typeface="+mn-cs"/>
        </a:defRPr>
      </a:lvl8pPr>
      <a:lvl9pPr marL="3657366" algn="l" defTabSz="9143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Title Placeholder 7"/>
          <p:cNvSpPr>
            <a:spLocks noGrp="1"/>
          </p:cNvSpPr>
          <p:nvPr>
            <p:ph type="title"/>
          </p:nvPr>
        </p:nvSpPr>
        <p:spPr>
          <a:xfrm>
            <a:off x="363539" y="1277175"/>
            <a:ext cx="1939396" cy="3109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title style</a:t>
            </a:r>
            <a:endParaRPr lang="en-US" dirty="0"/>
          </a:p>
        </p:txBody>
      </p:sp>
      <p:sp>
        <p:nvSpPr>
          <p:cNvPr id="17" name="Text Placeholder 16"/>
          <p:cNvSpPr>
            <a:spLocks noGrp="1"/>
          </p:cNvSpPr>
          <p:nvPr>
            <p:ph type="body" idx="1"/>
          </p:nvPr>
        </p:nvSpPr>
        <p:spPr>
          <a:xfrm>
            <a:off x="2743201" y="1277176"/>
            <a:ext cx="6034089" cy="1069780"/>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1857764232"/>
      </p:ext>
    </p:extLst>
  </p:cSld>
  <p:clrMap bg1="lt1" tx1="dk1" bg2="lt2" tx2="dk2" accent1="accent1" accent2="accent2" accent3="accent3" accent4="accent4" accent5="accent5" accent6="accent6" hlink="hlink" folHlink="folHlink"/>
  <p:sldLayoutIdLst>
    <p:sldLayoutId id="2147483662" r:id="rId1"/>
    <p:sldLayoutId id="2147483870" r:id="rId2"/>
    <p:sldLayoutId id="2147483868" r:id="rId3"/>
    <p:sldLayoutId id="2147483948" r:id="rId4"/>
    <p:sldLayoutId id="2147483869" r:id="rId5"/>
    <p:sldLayoutId id="2147483665" r:id="rId6"/>
    <p:sldLayoutId id="2147483748" r:id="rId7"/>
    <p:sldLayoutId id="2147483932" r:id="rId8"/>
    <p:sldLayoutId id="2147483762" r:id="rId9"/>
  </p:sldLayoutIdLst>
  <p:timing>
    <p:tnLst>
      <p:par>
        <p:cTn id="1" dur="indefinite" restart="never" nodeType="tmRoot"/>
      </p:par>
    </p:tnLst>
  </p:timing>
  <p:hf hdr="0" dt="0"/>
  <p:txStyles>
    <p:titleStyle>
      <a:lvl1pPr algn="l" defTabSz="914342" rtl="0" eaLnBrk="1" latinLnBrk="0" hangingPunct="1">
        <a:spcBef>
          <a:spcPct val="0"/>
        </a:spcBef>
        <a:spcAft>
          <a:spcPts val="1200"/>
        </a:spcAft>
        <a:buNone/>
        <a:defRPr lang="en-US" sz="1400" kern="1200" dirty="0">
          <a:solidFill>
            <a:srgbClr val="505050"/>
          </a:solidFill>
          <a:latin typeface="+mj-lt"/>
          <a:ea typeface="ＭＳ Ｐゴシック" charset="0"/>
          <a:cs typeface="Segoe UI" pitchFamily="34" charset="0"/>
        </a:defRPr>
      </a:lvl1pPr>
    </p:titleStyle>
    <p:bodyStyle>
      <a:lvl1pPr marL="0" indent="0" algn="l" defTabSz="914342" rtl="0" eaLnBrk="1" fontAlgn="base" latinLnBrk="0" hangingPunct="1">
        <a:lnSpc>
          <a:spcPct val="95000"/>
        </a:lnSpc>
        <a:spcBef>
          <a:spcPts val="0"/>
        </a:spcBef>
        <a:spcAft>
          <a:spcPts val="1200"/>
        </a:spcAft>
        <a:buClr>
          <a:schemeClr val="accent1"/>
        </a:buClr>
        <a:buSzPct val="110000"/>
        <a:buFont typeface="Avenir LT Pro 45 Book" charset="0"/>
        <a:buNone/>
        <a:defRPr lang="en-US" sz="2400" b="0" kern="1200" cap="none" baseline="0" dirty="0" smtClean="0">
          <a:solidFill>
            <a:srgbClr val="505050"/>
          </a:solidFill>
          <a:latin typeface="Segoe UI Light"/>
          <a:ea typeface="ＭＳ Ｐゴシック" charset="0"/>
          <a:cs typeface="Segoe UI Light"/>
        </a:defRPr>
      </a:lvl1pPr>
      <a:lvl2pPr marL="0" marR="0" indent="0" algn="l" defTabSz="914342" rtl="0" eaLnBrk="1" fontAlgn="auto" latinLnBrk="0" hangingPunct="1">
        <a:lnSpc>
          <a:spcPct val="95000"/>
        </a:lnSpc>
        <a:spcBef>
          <a:spcPts val="0"/>
        </a:spcBef>
        <a:spcAft>
          <a:spcPts val="1200"/>
        </a:spcAft>
        <a:buClrTx/>
        <a:buSzTx/>
        <a:buFont typeface="Arial" pitchFamily="34" charset="0"/>
        <a:buNone/>
        <a:tabLst/>
        <a:defRPr lang="en-US" sz="1400" b="0" kern="1200" dirty="0" smtClean="0">
          <a:solidFill>
            <a:srgbClr val="505050"/>
          </a:solidFill>
          <a:latin typeface="+mn-lt"/>
          <a:ea typeface="+mn-ea"/>
          <a:cs typeface="+mn-cs"/>
        </a:defRPr>
      </a:lvl2pPr>
      <a:lvl3pPr marL="457171" indent="-228585" algn="l" defTabSz="914342" rtl="0" eaLnBrk="1" latinLnBrk="0" hangingPunct="1">
        <a:lnSpc>
          <a:spcPct val="95000"/>
        </a:lnSpc>
        <a:spcBef>
          <a:spcPts val="0"/>
        </a:spcBef>
        <a:spcAft>
          <a:spcPts val="1200"/>
        </a:spcAft>
        <a:buFont typeface="Lucida Grande"/>
        <a:buChar char="-"/>
        <a:defRPr lang="en-US" sz="1400" b="0" kern="1200" dirty="0" smtClean="0">
          <a:solidFill>
            <a:srgbClr val="505050"/>
          </a:solidFill>
          <a:latin typeface="+mn-lt"/>
          <a:ea typeface="+mn-ea"/>
          <a:cs typeface="+mn-cs"/>
        </a:defRPr>
      </a:lvl3pPr>
      <a:lvl4pPr marL="627023" indent="-169852" algn="l" defTabSz="914342" rtl="0" eaLnBrk="1" latinLnBrk="0" hangingPunct="1">
        <a:lnSpc>
          <a:spcPct val="95000"/>
        </a:lnSpc>
        <a:spcBef>
          <a:spcPts val="0"/>
        </a:spcBef>
        <a:spcAft>
          <a:spcPts val="0"/>
        </a:spcAft>
        <a:buFont typeface="Arial" pitchFamily="34" charset="0"/>
        <a:buChar char="•"/>
        <a:defRPr lang="en-US" sz="1400" b="0" kern="1200" dirty="0" smtClean="0">
          <a:solidFill>
            <a:srgbClr val="505050"/>
          </a:solidFill>
          <a:latin typeface="+mn-lt"/>
          <a:ea typeface="+mn-ea"/>
          <a:cs typeface="+mn-cs"/>
        </a:defRPr>
      </a:lvl4pPr>
      <a:lvl5pPr marL="914342" indent="-228585" algn="l" defTabSz="914342" rtl="0" eaLnBrk="1" latinLnBrk="0" hangingPunct="1">
        <a:lnSpc>
          <a:spcPct val="95000"/>
        </a:lnSpc>
        <a:spcBef>
          <a:spcPts val="0"/>
        </a:spcBef>
        <a:spcAft>
          <a:spcPts val="0"/>
        </a:spcAft>
        <a:buFont typeface="Lucida Grande"/>
        <a:buChar char="-"/>
        <a:defRPr lang="en-US" sz="1400" b="0" kern="1200" dirty="0">
          <a:solidFill>
            <a:srgbClr val="505050"/>
          </a:solidFill>
          <a:latin typeface="+mn-lt"/>
          <a:ea typeface="+mn-ea"/>
          <a:cs typeface="+mn-cs"/>
        </a:defRPr>
      </a:lvl5pPr>
      <a:lvl6pPr marL="2514439" indent="-228585" algn="l" defTabSz="9143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10" indent="-228585" algn="l" defTabSz="9143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81" indent="-228585" algn="l" defTabSz="9143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951" indent="-228585" algn="l" defTabSz="9143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42" rtl="0" eaLnBrk="1" latinLnBrk="0" hangingPunct="1">
        <a:defRPr sz="1800" kern="1200">
          <a:solidFill>
            <a:schemeClr val="tx1"/>
          </a:solidFill>
          <a:latin typeface="+mn-lt"/>
          <a:ea typeface="+mn-ea"/>
          <a:cs typeface="+mn-cs"/>
        </a:defRPr>
      </a:lvl1pPr>
      <a:lvl2pPr marL="457171" algn="l" defTabSz="914342" rtl="0" eaLnBrk="1" latinLnBrk="0" hangingPunct="1">
        <a:defRPr sz="1800" kern="1200">
          <a:solidFill>
            <a:schemeClr val="tx1"/>
          </a:solidFill>
          <a:latin typeface="+mn-lt"/>
          <a:ea typeface="+mn-ea"/>
          <a:cs typeface="+mn-cs"/>
        </a:defRPr>
      </a:lvl2pPr>
      <a:lvl3pPr marL="914342" algn="l" defTabSz="914342" rtl="0" eaLnBrk="1" latinLnBrk="0" hangingPunct="1">
        <a:defRPr sz="1800" kern="1200">
          <a:solidFill>
            <a:schemeClr val="tx1"/>
          </a:solidFill>
          <a:latin typeface="+mn-lt"/>
          <a:ea typeface="+mn-ea"/>
          <a:cs typeface="+mn-cs"/>
        </a:defRPr>
      </a:lvl3pPr>
      <a:lvl4pPr marL="1371512" algn="l" defTabSz="914342" rtl="0" eaLnBrk="1" latinLnBrk="0" hangingPunct="1">
        <a:defRPr sz="1800" kern="1200">
          <a:solidFill>
            <a:schemeClr val="tx1"/>
          </a:solidFill>
          <a:latin typeface="+mn-lt"/>
          <a:ea typeface="+mn-ea"/>
          <a:cs typeface="+mn-cs"/>
        </a:defRPr>
      </a:lvl4pPr>
      <a:lvl5pPr marL="1828683" algn="l" defTabSz="914342" rtl="0" eaLnBrk="1" latinLnBrk="0" hangingPunct="1">
        <a:defRPr sz="1800" kern="1200">
          <a:solidFill>
            <a:schemeClr val="tx1"/>
          </a:solidFill>
          <a:latin typeface="+mn-lt"/>
          <a:ea typeface="+mn-ea"/>
          <a:cs typeface="+mn-cs"/>
        </a:defRPr>
      </a:lvl5pPr>
      <a:lvl6pPr marL="2285854" algn="l" defTabSz="914342" rtl="0" eaLnBrk="1" latinLnBrk="0" hangingPunct="1">
        <a:defRPr sz="1800" kern="1200">
          <a:solidFill>
            <a:schemeClr val="tx1"/>
          </a:solidFill>
          <a:latin typeface="+mn-lt"/>
          <a:ea typeface="+mn-ea"/>
          <a:cs typeface="+mn-cs"/>
        </a:defRPr>
      </a:lvl6pPr>
      <a:lvl7pPr marL="2743024" algn="l" defTabSz="914342" rtl="0" eaLnBrk="1" latinLnBrk="0" hangingPunct="1">
        <a:defRPr sz="1800" kern="1200">
          <a:solidFill>
            <a:schemeClr val="tx1"/>
          </a:solidFill>
          <a:latin typeface="+mn-lt"/>
          <a:ea typeface="+mn-ea"/>
          <a:cs typeface="+mn-cs"/>
        </a:defRPr>
      </a:lvl7pPr>
      <a:lvl8pPr marL="3200195" algn="l" defTabSz="914342" rtl="0" eaLnBrk="1" latinLnBrk="0" hangingPunct="1">
        <a:defRPr sz="1800" kern="1200">
          <a:solidFill>
            <a:schemeClr val="tx1"/>
          </a:solidFill>
          <a:latin typeface="+mn-lt"/>
          <a:ea typeface="+mn-ea"/>
          <a:cs typeface="+mn-cs"/>
        </a:defRPr>
      </a:lvl8pPr>
      <a:lvl9pPr marL="3657366" algn="l" defTabSz="9143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Title Placeholder 7"/>
          <p:cNvSpPr>
            <a:spLocks noGrp="1"/>
          </p:cNvSpPr>
          <p:nvPr>
            <p:ph type="title"/>
          </p:nvPr>
        </p:nvSpPr>
        <p:spPr>
          <a:xfrm>
            <a:off x="363539" y="1289050"/>
            <a:ext cx="1939396" cy="3109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fontAlgn="base">
              <a:lnSpc>
                <a:spcPct val="90000"/>
              </a:lnSpc>
              <a:spcAft>
                <a:spcPct val="0"/>
              </a:spcAft>
            </a:pPr>
            <a:r>
              <a:rPr lang="en-US" dirty="0" smtClean="0"/>
              <a:t>Click to edit Master title style</a:t>
            </a:r>
            <a:endParaRPr lang="en-US" dirty="0"/>
          </a:p>
        </p:txBody>
      </p:sp>
      <p:sp>
        <p:nvSpPr>
          <p:cNvPr id="17" name="Text Placeholder 16"/>
          <p:cNvSpPr>
            <a:spLocks noGrp="1"/>
          </p:cNvSpPr>
          <p:nvPr>
            <p:ph type="body" idx="1"/>
          </p:nvPr>
        </p:nvSpPr>
        <p:spPr>
          <a:xfrm>
            <a:off x="2743201" y="1289050"/>
            <a:ext cx="5962651" cy="3109913"/>
          </a:xfrm>
          <a:prstGeom prst="rect">
            <a:avLst/>
          </a:prstGeom>
        </p:spPr>
        <p:txBody>
          <a:bodyPr vert="horz" lIns="0" tIns="0" rIns="0" bIns="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06579617"/>
      </p:ext>
    </p:extLst>
  </p:cSld>
  <p:clrMap bg1="lt1" tx1="dk1" bg2="lt2" tx2="dk2" accent1="accent1" accent2="accent2" accent3="accent3" accent4="accent4" accent5="accent5" accent6="accent6" hlink="hlink" folHlink="folHlink"/>
  <p:sldLayoutIdLst>
    <p:sldLayoutId id="2147483730" r:id="rId1"/>
    <p:sldLayoutId id="2147483872" r:id="rId2"/>
    <p:sldLayoutId id="2147483906" r:id="rId3"/>
    <p:sldLayoutId id="2147483933" r:id="rId4"/>
    <p:sldLayoutId id="2147483973" r:id="rId5"/>
    <p:sldLayoutId id="2147483951" r:id="rId6"/>
    <p:sldLayoutId id="2147483943" r:id="rId7"/>
    <p:sldLayoutId id="2147483970" r:id="rId8"/>
    <p:sldLayoutId id="2147483971" r:id="rId9"/>
  </p:sldLayoutIdLst>
  <p:timing>
    <p:tnLst>
      <p:par>
        <p:cTn id="1" dur="indefinite" restart="never" nodeType="tmRoot"/>
      </p:par>
    </p:tnLst>
  </p:timing>
  <p:hf hdr="0" dt="0"/>
  <p:txStyles>
    <p:titleStyle>
      <a:lvl1pPr algn="l" defTabSz="914342" rtl="0" eaLnBrk="1" latinLnBrk="0" hangingPunct="1">
        <a:spcBef>
          <a:spcPct val="0"/>
        </a:spcBef>
        <a:spcAft>
          <a:spcPts val="1200"/>
        </a:spcAft>
        <a:buNone/>
        <a:defRPr lang="en-US" sz="1400" kern="1200" dirty="0" smtClean="0">
          <a:solidFill>
            <a:schemeClr val="bg1"/>
          </a:solidFill>
          <a:latin typeface="+mj-lt"/>
          <a:ea typeface="ＭＳ Ｐゴシック" charset="0"/>
          <a:cs typeface="Segoe UI" pitchFamily="34" charset="0"/>
        </a:defRPr>
      </a:lvl1pPr>
    </p:titleStyle>
    <p:bodyStyle>
      <a:lvl1pPr marL="0" indent="0" algn="l" defTabSz="914342" rtl="0" eaLnBrk="1" fontAlgn="base" latinLnBrk="0" hangingPunct="1">
        <a:lnSpc>
          <a:spcPct val="95000"/>
        </a:lnSpc>
        <a:spcBef>
          <a:spcPts val="0"/>
        </a:spcBef>
        <a:spcAft>
          <a:spcPts val="1200"/>
        </a:spcAft>
        <a:buClr>
          <a:schemeClr val="accent1"/>
        </a:buClr>
        <a:buSzPct val="110000"/>
        <a:buFont typeface="Avenir LT Pro 45 Book" charset="0"/>
        <a:buNone/>
        <a:defRPr lang="en-US" sz="2400" b="0" kern="1200" cap="none" baseline="0" dirty="0" smtClean="0">
          <a:solidFill>
            <a:schemeClr val="bg1"/>
          </a:solidFill>
          <a:latin typeface="Segoe UI Light"/>
          <a:ea typeface="ＭＳ Ｐゴシック" charset="0"/>
          <a:cs typeface="Segoe UI Light"/>
        </a:defRPr>
      </a:lvl1pPr>
      <a:lvl2pPr marL="225411" indent="-225411" algn="l" defTabSz="914342" rtl="0" eaLnBrk="1" latinLnBrk="0" hangingPunct="1">
        <a:lnSpc>
          <a:spcPct val="95000"/>
        </a:lnSpc>
        <a:spcBef>
          <a:spcPts val="0"/>
        </a:spcBef>
        <a:spcAft>
          <a:spcPts val="1200"/>
        </a:spcAft>
        <a:buClrTx/>
        <a:buFont typeface="Arial" pitchFamily="34" charset="0"/>
        <a:buChar char="•"/>
        <a:defRPr lang="en-US" sz="1400" b="0" kern="1200" dirty="0" smtClean="0">
          <a:solidFill>
            <a:schemeClr val="bg1"/>
          </a:solidFill>
          <a:latin typeface="+mn-lt"/>
          <a:ea typeface="+mn-ea"/>
          <a:cs typeface="+mn-cs"/>
        </a:defRPr>
      </a:lvl2pPr>
      <a:lvl3pPr marL="457171" indent="-228585" algn="l" defTabSz="914342" rtl="0" eaLnBrk="1" latinLnBrk="0" hangingPunct="1">
        <a:lnSpc>
          <a:spcPct val="95000"/>
        </a:lnSpc>
        <a:spcBef>
          <a:spcPts val="0"/>
        </a:spcBef>
        <a:spcAft>
          <a:spcPts val="1200"/>
        </a:spcAft>
        <a:buFont typeface="Lucida Grande"/>
        <a:buChar char="-"/>
        <a:defRPr lang="en-US" sz="1400" b="0" kern="1200" dirty="0" smtClean="0">
          <a:solidFill>
            <a:schemeClr val="bg1"/>
          </a:solidFill>
          <a:latin typeface="+mn-lt"/>
          <a:ea typeface="+mn-ea"/>
          <a:cs typeface="+mn-cs"/>
        </a:defRPr>
      </a:lvl3pPr>
      <a:lvl4pPr marL="627023" indent="-169852" algn="l" defTabSz="914342" rtl="0" eaLnBrk="1" latinLnBrk="0" hangingPunct="1">
        <a:lnSpc>
          <a:spcPct val="95000"/>
        </a:lnSpc>
        <a:spcBef>
          <a:spcPts val="0"/>
        </a:spcBef>
        <a:spcAft>
          <a:spcPts val="1200"/>
        </a:spcAft>
        <a:buFont typeface="Arial" pitchFamily="34" charset="0"/>
        <a:buChar char="•"/>
        <a:defRPr lang="en-US" sz="1400" b="0" kern="1200" dirty="0" smtClean="0">
          <a:solidFill>
            <a:schemeClr val="bg1"/>
          </a:solidFill>
          <a:latin typeface="+mn-lt"/>
          <a:ea typeface="+mn-ea"/>
          <a:cs typeface="+mn-cs"/>
        </a:defRPr>
      </a:lvl4pPr>
      <a:lvl5pPr marL="914342" indent="-228585" algn="l" defTabSz="914342" rtl="0" eaLnBrk="1" latinLnBrk="0" hangingPunct="1">
        <a:lnSpc>
          <a:spcPct val="95000"/>
        </a:lnSpc>
        <a:spcBef>
          <a:spcPts val="0"/>
        </a:spcBef>
        <a:spcAft>
          <a:spcPts val="1200"/>
        </a:spcAft>
        <a:buFont typeface="Lucida Grande"/>
        <a:buChar char="-"/>
        <a:defRPr lang="en-US" sz="1400" b="0" kern="1200" dirty="0">
          <a:solidFill>
            <a:schemeClr val="bg1"/>
          </a:solidFill>
          <a:latin typeface="+mn-lt"/>
          <a:ea typeface="+mn-ea"/>
          <a:cs typeface="+mn-cs"/>
        </a:defRPr>
      </a:lvl5pPr>
      <a:lvl6pPr marL="2514439" indent="-228585" algn="l" defTabSz="9143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10" indent="-228585" algn="l" defTabSz="9143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81" indent="-228585" algn="l" defTabSz="9143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951" indent="-228585" algn="l" defTabSz="9143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42" rtl="0" eaLnBrk="1" latinLnBrk="0" hangingPunct="1">
        <a:defRPr sz="1800" kern="1200">
          <a:solidFill>
            <a:schemeClr val="tx1"/>
          </a:solidFill>
          <a:latin typeface="+mn-lt"/>
          <a:ea typeface="+mn-ea"/>
          <a:cs typeface="+mn-cs"/>
        </a:defRPr>
      </a:lvl1pPr>
      <a:lvl2pPr marL="457171" algn="l" defTabSz="914342" rtl="0" eaLnBrk="1" latinLnBrk="0" hangingPunct="1">
        <a:defRPr sz="1800" kern="1200">
          <a:solidFill>
            <a:schemeClr val="tx1"/>
          </a:solidFill>
          <a:latin typeface="+mn-lt"/>
          <a:ea typeface="+mn-ea"/>
          <a:cs typeface="+mn-cs"/>
        </a:defRPr>
      </a:lvl2pPr>
      <a:lvl3pPr marL="914342" algn="l" defTabSz="914342" rtl="0" eaLnBrk="1" latinLnBrk="0" hangingPunct="1">
        <a:defRPr sz="1800" kern="1200">
          <a:solidFill>
            <a:schemeClr val="tx1"/>
          </a:solidFill>
          <a:latin typeface="+mn-lt"/>
          <a:ea typeface="+mn-ea"/>
          <a:cs typeface="+mn-cs"/>
        </a:defRPr>
      </a:lvl3pPr>
      <a:lvl4pPr marL="1371512" algn="l" defTabSz="914342" rtl="0" eaLnBrk="1" latinLnBrk="0" hangingPunct="1">
        <a:defRPr sz="1800" kern="1200">
          <a:solidFill>
            <a:schemeClr val="tx1"/>
          </a:solidFill>
          <a:latin typeface="+mn-lt"/>
          <a:ea typeface="+mn-ea"/>
          <a:cs typeface="+mn-cs"/>
        </a:defRPr>
      </a:lvl4pPr>
      <a:lvl5pPr marL="1828683" algn="l" defTabSz="914342" rtl="0" eaLnBrk="1" latinLnBrk="0" hangingPunct="1">
        <a:defRPr sz="1800" kern="1200">
          <a:solidFill>
            <a:schemeClr val="tx1"/>
          </a:solidFill>
          <a:latin typeface="+mn-lt"/>
          <a:ea typeface="+mn-ea"/>
          <a:cs typeface="+mn-cs"/>
        </a:defRPr>
      </a:lvl5pPr>
      <a:lvl6pPr marL="2285854" algn="l" defTabSz="914342" rtl="0" eaLnBrk="1" latinLnBrk="0" hangingPunct="1">
        <a:defRPr sz="1800" kern="1200">
          <a:solidFill>
            <a:schemeClr val="tx1"/>
          </a:solidFill>
          <a:latin typeface="+mn-lt"/>
          <a:ea typeface="+mn-ea"/>
          <a:cs typeface="+mn-cs"/>
        </a:defRPr>
      </a:lvl6pPr>
      <a:lvl7pPr marL="2743024" algn="l" defTabSz="914342" rtl="0" eaLnBrk="1" latinLnBrk="0" hangingPunct="1">
        <a:defRPr sz="1800" kern="1200">
          <a:solidFill>
            <a:schemeClr val="tx1"/>
          </a:solidFill>
          <a:latin typeface="+mn-lt"/>
          <a:ea typeface="+mn-ea"/>
          <a:cs typeface="+mn-cs"/>
        </a:defRPr>
      </a:lvl7pPr>
      <a:lvl8pPr marL="3200195" algn="l" defTabSz="914342" rtl="0" eaLnBrk="1" latinLnBrk="0" hangingPunct="1">
        <a:defRPr sz="1800" kern="1200">
          <a:solidFill>
            <a:schemeClr val="tx1"/>
          </a:solidFill>
          <a:latin typeface="+mn-lt"/>
          <a:ea typeface="+mn-ea"/>
          <a:cs typeface="+mn-cs"/>
        </a:defRPr>
      </a:lvl8pPr>
      <a:lvl9pPr marL="3657366" algn="l" defTabSz="9143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hyperlink" Target="http://windows.com/" TargetMode="Externa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www.microsoft.com/it-it/windows/endofsupport.aspx" TargetMode="Externa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3.xml"/><Relationship Id="rId1" Type="http://schemas.openxmlformats.org/officeDocument/2006/relationships/vmlDrawing" Target="../drawings/vmlDrawing1.vml"/><Relationship Id="rId5" Type="http://schemas.openxmlformats.org/officeDocument/2006/relationships/image" Target="../media/image10.emf"/><Relationship Id="rId4" Type="http://schemas.openxmlformats.org/officeDocument/2006/relationships/package" Target="../embeddings/Microsoft_Word_Document1.docx"/></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hyperlink" Target="http://windows.microsoft.com/it-it/windows-8/upgrade-to-windows-8"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hyperlink" Target="http://pinpoint.microsoft.com/" TargetMode="External"/><Relationship Id="rId7" Type="http://schemas.openxmlformats.org/officeDocument/2006/relationships/hyperlink" Target="http://windows.microsoft.com/it-it/windows/how-to" TargetMode="External"/><Relationship Id="rId2" Type="http://schemas.openxmlformats.org/officeDocument/2006/relationships/hyperlink" Target="http://windows.it/business" TargetMode="External"/><Relationship Id="rId1" Type="http://schemas.openxmlformats.org/officeDocument/2006/relationships/slideLayout" Target="../slideLayouts/slideLayout12.xml"/><Relationship Id="rId6" Type="http://schemas.openxmlformats.org/officeDocument/2006/relationships/hyperlink" Target="http://windows.microsoft.com/en-US/windows/how-to" TargetMode="External"/><Relationship Id="rId5" Type="http://schemas.openxmlformats.org/officeDocument/2006/relationships/hyperlink" Target="http://windows.microsoft.com/it-it/windows/support" TargetMode="External"/><Relationship Id="rId4" Type="http://schemas.openxmlformats.org/officeDocument/2006/relationships/hyperlink" Target="http://windows.microsoft.com/it-it/windows-8/upgrade-to-windows-8"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a:blip r:embed="rId2">
            <a:extLst>
              <a:ext uri="{28A0092B-C50C-407E-A947-70E740481C1C}">
                <a14:useLocalDpi xmlns:a14="http://schemas.microsoft.com/office/drawing/2010/main" val="0"/>
              </a:ext>
            </a:extLst>
          </a:blip>
          <a:stretch>
            <a:fillRect/>
          </a:stretch>
        </p:blipFill>
        <p:spPr>
          <a:xfrm>
            <a:off x="2437" y="0"/>
            <a:ext cx="9139126" cy="5143499"/>
          </a:xfrm>
        </p:spPr>
      </p:pic>
      <p:sp>
        <p:nvSpPr>
          <p:cNvPr id="3" name="Title 2"/>
          <p:cNvSpPr>
            <a:spLocks noGrp="1"/>
          </p:cNvSpPr>
          <p:nvPr>
            <p:ph type="ctrTitle"/>
          </p:nvPr>
        </p:nvSpPr>
        <p:spPr>
          <a:xfrm>
            <a:off x="363540" y="1076706"/>
            <a:ext cx="2999232" cy="2990088"/>
          </a:xfrm>
          <a:solidFill>
            <a:schemeClr val="tx2">
              <a:alpha val="95000"/>
            </a:schemeClr>
          </a:solidFill>
        </p:spPr>
        <p:txBody>
          <a:bodyPr/>
          <a:lstStyle/>
          <a:p>
            <a:r>
              <a:rPr lang="it-IT" dirty="0"/>
              <a:t>Fine del supporto di Windows XP</a:t>
            </a:r>
            <a:endParaRPr lang="en-US" dirty="0"/>
          </a:p>
        </p:txBody>
      </p:sp>
    </p:spTree>
    <p:extLst>
      <p:ext uri="{BB962C8B-B14F-4D97-AF65-F5344CB8AC3E}">
        <p14:creationId xmlns:p14="http://schemas.microsoft.com/office/powerpoint/2010/main" val="201907894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
            <a:ext cx="9143999" cy="5166178"/>
          </a:xfrm>
          <a:prstGeom prst="rect">
            <a:avLst/>
          </a:prstGeom>
          <a:solidFill>
            <a:srgbClr val="00BC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2" name="Title 1"/>
          <p:cNvSpPr>
            <a:spLocks noGrp="1"/>
          </p:cNvSpPr>
          <p:nvPr>
            <p:ph type="title"/>
          </p:nvPr>
        </p:nvSpPr>
        <p:spPr>
          <a:xfrm>
            <a:off x="363540" y="1277172"/>
            <a:ext cx="1804307" cy="3199578"/>
          </a:xfrm>
        </p:spPr>
        <p:txBody>
          <a:bodyPr/>
          <a:lstStyle/>
          <a:p>
            <a:r>
              <a:rPr lang="en-US" b="1" dirty="0">
                <a:solidFill>
                  <a:srgbClr val="FFFFFF"/>
                </a:solidFill>
              </a:rPr>
              <a:t>Perché non dovrei migrare a Windows 7 invece che a Windows 8?</a:t>
            </a:r>
          </a:p>
        </p:txBody>
      </p:sp>
      <p:sp>
        <p:nvSpPr>
          <p:cNvPr id="3" name="Content Placeholder 2"/>
          <p:cNvSpPr>
            <a:spLocks noGrp="1"/>
          </p:cNvSpPr>
          <p:nvPr>
            <p:ph sz="quarter" idx="14"/>
          </p:nvPr>
        </p:nvSpPr>
        <p:spPr>
          <a:xfrm>
            <a:off x="2743201" y="1277174"/>
            <a:ext cx="6034089" cy="1900520"/>
          </a:xfrm>
        </p:spPr>
        <p:txBody>
          <a:bodyPr/>
          <a:lstStyle/>
          <a:p>
            <a:r>
              <a:rPr lang="en-US" sz="1300" dirty="0">
                <a:solidFill>
                  <a:srgbClr val="FFFFFF"/>
                </a:solidFill>
              </a:rPr>
              <a:t>Windows 8 migliora tutto ciò che di meglio già offre Windows 7. Con Windows 8 </a:t>
            </a:r>
            <a:r>
              <a:rPr lang="en-US" sz="1300" dirty="0" smtClean="0">
                <a:solidFill>
                  <a:srgbClr val="FFFFFF"/>
                </a:solidFill>
              </a:rPr>
              <a:t/>
            </a:r>
            <a:br>
              <a:rPr lang="en-US" sz="1300" dirty="0" smtClean="0">
                <a:solidFill>
                  <a:srgbClr val="FFFFFF"/>
                </a:solidFill>
              </a:rPr>
            </a:br>
            <a:r>
              <a:rPr lang="en-US" sz="1300" dirty="0" err="1" smtClean="0">
                <a:solidFill>
                  <a:srgbClr val="FFFFFF"/>
                </a:solidFill>
              </a:rPr>
              <a:t>puoi</a:t>
            </a:r>
            <a:r>
              <a:rPr lang="en-US" sz="1300" dirty="0" smtClean="0">
                <a:solidFill>
                  <a:srgbClr val="FFFFFF"/>
                </a:solidFill>
              </a:rPr>
              <a:t> </a:t>
            </a:r>
            <a:r>
              <a:rPr lang="en-US" sz="1300" dirty="0">
                <a:solidFill>
                  <a:srgbClr val="FFFFFF"/>
                </a:solidFill>
              </a:rPr>
              <a:t>ottenere un miglioramento delle prestazioni, ad esempio tempi di avvio più veloci, maggiore durata delle batterie e una riconnessione più rapida alla rete Wi-Fi. Sono stati apportati miglioramenti per l'attività aziendale e la produttività che rendono Windows 8 più sicuro. </a:t>
            </a:r>
            <a:r>
              <a:rPr lang="it-IT" sz="1300" dirty="0">
                <a:solidFill>
                  <a:srgbClr val="FFFFFF"/>
                </a:solidFill>
              </a:rPr>
              <a:t>Windows 8 offre inoltre maggiore efficienza e funzionalità adatte a tutti gli utenti, è ottimizzato per l’uso multimonitor ed è facile da usare</a:t>
            </a:r>
            <a:r>
              <a:rPr lang="en-US" sz="1300" dirty="0" smtClean="0">
                <a:solidFill>
                  <a:srgbClr val="FFFFFF"/>
                </a:solidFill>
              </a:rPr>
              <a:t>. </a:t>
            </a:r>
            <a:br>
              <a:rPr lang="en-US" sz="1300" dirty="0" smtClean="0">
                <a:solidFill>
                  <a:srgbClr val="FFFFFF"/>
                </a:solidFill>
              </a:rPr>
            </a:br>
            <a:r>
              <a:rPr lang="en-US" sz="1300" dirty="0" smtClean="0">
                <a:solidFill>
                  <a:srgbClr val="FFFFFF"/>
                </a:solidFill>
              </a:rPr>
              <a:t>Windows </a:t>
            </a:r>
            <a:r>
              <a:rPr lang="en-US" sz="1300" dirty="0">
                <a:solidFill>
                  <a:srgbClr val="FFFFFF"/>
                </a:solidFill>
              </a:rPr>
              <a:t>8 vanta inoltre nuove funzionalità quali Spazi di archiviazione, </a:t>
            </a:r>
            <a:r>
              <a:rPr lang="en-US" sz="1300" dirty="0" err="1">
                <a:solidFill>
                  <a:srgbClr val="FFFFFF"/>
                </a:solidFill>
              </a:rPr>
              <a:t>Cronologia</a:t>
            </a:r>
            <a:r>
              <a:rPr lang="en-US" sz="1300" dirty="0">
                <a:solidFill>
                  <a:srgbClr val="FFFFFF"/>
                </a:solidFill>
              </a:rPr>
              <a:t> </a:t>
            </a:r>
            <a:r>
              <a:rPr lang="en-US" sz="1300" dirty="0" smtClean="0">
                <a:solidFill>
                  <a:srgbClr val="FFFFFF"/>
                </a:solidFill>
              </a:rPr>
              <a:t/>
            </a:r>
            <a:br>
              <a:rPr lang="en-US" sz="1300" dirty="0" smtClean="0">
                <a:solidFill>
                  <a:srgbClr val="FFFFFF"/>
                </a:solidFill>
              </a:rPr>
            </a:br>
            <a:r>
              <a:rPr lang="en-US" sz="1300" dirty="0" smtClean="0">
                <a:solidFill>
                  <a:srgbClr val="FFFFFF"/>
                </a:solidFill>
              </a:rPr>
              <a:t>file </a:t>
            </a:r>
            <a:r>
              <a:rPr lang="en-US" sz="1300" dirty="0">
                <a:solidFill>
                  <a:srgbClr val="FFFFFF"/>
                </a:solidFill>
              </a:rPr>
              <a:t>con backup automatico incorporato, </a:t>
            </a:r>
            <a:r>
              <a:rPr lang="it-IT" sz="1300" dirty="0">
                <a:solidFill>
                  <a:srgbClr val="FFFFFF"/>
                </a:solidFill>
              </a:rPr>
              <a:t>Gestione attività migliorata ed Esplora file più efficiente con una nuova interfaccia utente</a:t>
            </a:r>
            <a:r>
              <a:rPr lang="en-US" sz="1300" dirty="0" smtClean="0">
                <a:solidFill>
                  <a:srgbClr val="FFFFFF"/>
                </a:solidFill>
              </a:rPr>
              <a:t>. </a:t>
            </a:r>
            <a:r>
              <a:rPr lang="en-US" sz="1300" dirty="0">
                <a:solidFill>
                  <a:srgbClr val="FFFFFF"/>
                </a:solidFill>
              </a:rPr>
              <a:t>Tutti questi miglioramenti e molti altri rendono Windows 8 la migliore versione di Windows mai realizzata.</a:t>
            </a:r>
          </a:p>
        </p:txBody>
      </p:sp>
      <p:sp>
        <p:nvSpPr>
          <p:cNvPr id="4" name="Text Placeholder 3"/>
          <p:cNvSpPr>
            <a:spLocks noGrp="1"/>
          </p:cNvSpPr>
          <p:nvPr>
            <p:ph type="body" sz="quarter" idx="15"/>
          </p:nvPr>
        </p:nvSpPr>
        <p:spPr/>
        <p:txBody>
          <a:bodyPr/>
          <a:lstStyle/>
          <a:p>
            <a:r>
              <a:rPr lang="en-US" sz="3200" dirty="0" smtClean="0">
                <a:solidFill>
                  <a:srgbClr val="FFFFFF"/>
                </a:solidFill>
              </a:rPr>
              <a:t>Gestione delle obiezioni</a:t>
            </a:r>
            <a:endParaRPr lang="en-US" sz="3200" dirty="0">
              <a:solidFill>
                <a:srgbClr val="FFFFFF"/>
              </a:solidFill>
            </a:endParaRPr>
          </a:p>
        </p:txBody>
      </p:sp>
    </p:spTree>
    <p:extLst>
      <p:ext uri="{BB962C8B-B14F-4D97-AF65-F5344CB8AC3E}">
        <p14:creationId xmlns:p14="http://schemas.microsoft.com/office/powerpoint/2010/main" val="15242836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
            <a:ext cx="9143999" cy="5166178"/>
          </a:xfrm>
          <a:prstGeom prst="rect">
            <a:avLst/>
          </a:prstGeom>
          <a:solidFill>
            <a:srgbClr val="00BC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2" name="Title 1"/>
          <p:cNvSpPr>
            <a:spLocks noGrp="1"/>
          </p:cNvSpPr>
          <p:nvPr>
            <p:ph type="title"/>
          </p:nvPr>
        </p:nvSpPr>
        <p:spPr>
          <a:xfrm>
            <a:off x="363540" y="1277174"/>
            <a:ext cx="2143354" cy="3109914"/>
          </a:xfrm>
        </p:spPr>
        <p:txBody>
          <a:bodyPr/>
          <a:lstStyle/>
          <a:p>
            <a:r>
              <a:rPr lang="en-US" b="1" dirty="0"/>
              <a:t>Il passaggio a Windows 8 Pro sarà difficile e interromperà la mia attività.</a:t>
            </a:r>
          </a:p>
        </p:txBody>
      </p:sp>
      <p:sp>
        <p:nvSpPr>
          <p:cNvPr id="3" name="Content Placeholder 2"/>
          <p:cNvSpPr>
            <a:spLocks noGrp="1"/>
          </p:cNvSpPr>
          <p:nvPr>
            <p:ph sz="quarter" idx="14"/>
          </p:nvPr>
        </p:nvSpPr>
        <p:spPr>
          <a:xfrm>
            <a:off x="2743201" y="1277177"/>
            <a:ext cx="5989563" cy="1900520"/>
          </a:xfrm>
        </p:spPr>
        <p:txBody>
          <a:bodyPr/>
          <a:lstStyle/>
          <a:p>
            <a:r>
              <a:rPr lang="en-US" sz="1300" dirty="0"/>
              <a:t>È giunto il momento di adottare il cambiamento che Windows 8 introdurrà </a:t>
            </a:r>
            <a:r>
              <a:rPr lang="en-US" sz="1300" dirty="0" err="1"/>
              <a:t>nella</a:t>
            </a:r>
            <a:r>
              <a:rPr lang="en-US" sz="1300" dirty="0"/>
              <a:t> </a:t>
            </a:r>
            <a:r>
              <a:rPr lang="en-US" sz="1300" dirty="0" smtClean="0"/>
              <a:t/>
            </a:r>
            <a:br>
              <a:rPr lang="en-US" sz="1300" dirty="0" smtClean="0"/>
            </a:br>
            <a:r>
              <a:rPr lang="en-US" sz="1300" dirty="0" err="1" smtClean="0"/>
              <a:t>tua</a:t>
            </a:r>
            <a:r>
              <a:rPr lang="en-US" sz="1300" dirty="0" smtClean="0"/>
              <a:t> </a:t>
            </a:r>
            <a:r>
              <a:rPr lang="en-US" sz="1300" dirty="0"/>
              <a:t>azienda. Primo e più importante, siamo perfettamente consapevoli che non </a:t>
            </a:r>
            <a:r>
              <a:rPr lang="en-US" sz="1300" dirty="0" err="1"/>
              <a:t>ci</a:t>
            </a:r>
            <a:r>
              <a:rPr lang="en-US" sz="1300" dirty="0"/>
              <a:t> </a:t>
            </a:r>
            <a:r>
              <a:rPr lang="en-US" sz="1300" dirty="0" smtClean="0"/>
              <a:t/>
            </a:r>
            <a:br>
              <a:rPr lang="en-US" sz="1300" dirty="0" smtClean="0"/>
            </a:br>
            <a:r>
              <a:rPr lang="en-US" sz="1300" dirty="0" err="1" smtClean="0"/>
              <a:t>si</a:t>
            </a:r>
            <a:r>
              <a:rPr lang="en-US" sz="1300" dirty="0" smtClean="0"/>
              <a:t> </a:t>
            </a:r>
            <a:r>
              <a:rPr lang="en-US" sz="1300" dirty="0"/>
              <a:t>possano permettere tempi di interruzione quando si svolge un'attività. Questo è </a:t>
            </a:r>
            <a:r>
              <a:rPr lang="en-US" sz="1300" dirty="0" smtClean="0"/>
              <a:t/>
            </a:r>
            <a:br>
              <a:rPr lang="en-US" sz="1300" dirty="0" smtClean="0"/>
            </a:br>
            <a:r>
              <a:rPr lang="en-US" sz="1300" dirty="0" err="1" smtClean="0"/>
              <a:t>il</a:t>
            </a:r>
            <a:r>
              <a:rPr lang="en-US" sz="1300" dirty="0" smtClean="0"/>
              <a:t> </a:t>
            </a:r>
            <a:r>
              <a:rPr lang="en-US" sz="1300" dirty="0"/>
              <a:t>motivo per cui abbiamo sviluppato più risorse per facilitare la transizione. </a:t>
            </a:r>
            <a:r>
              <a:rPr lang="en-US" sz="1300" dirty="0">
                <a:hlinkClick r:id="rId2"/>
              </a:rPr>
              <a:t>Windows.com</a:t>
            </a:r>
            <a:r>
              <a:rPr lang="en-US" sz="1300" dirty="0"/>
              <a:t> è una risorsa gratuita in cui sono disponibili procedure, supporto online e numerosi suggerimenti per rendere tutto più facile. Microsoft ha inoltre creato un </a:t>
            </a:r>
            <a:r>
              <a:rPr lang="en-US" sz="1300" u="sng" dirty="0" smtClean="0">
                <a:solidFill>
                  <a:schemeClr val="tx1"/>
                </a:solidFill>
              </a:rPr>
              <a:t>Partner Network</a:t>
            </a:r>
            <a:r>
              <a:rPr lang="en-US" sz="1300" dirty="0" smtClean="0"/>
              <a:t> </a:t>
            </a:r>
            <a:r>
              <a:rPr lang="en-US" sz="1300" dirty="0" err="1" smtClean="0"/>
              <a:t>certificato</a:t>
            </a:r>
            <a:r>
              <a:rPr lang="en-US" sz="1300" dirty="0" smtClean="0"/>
              <a:t> </a:t>
            </a:r>
            <a:r>
              <a:rPr lang="en-US" sz="1300" dirty="0"/>
              <a:t>a cui potrai rivolgerti per ottenere assistenza in ogni fase del processo. Non mettere a repentaglio la sicurezza dei dati dei clienti, dei dati finanziari e dei segreti commerciali. Potresti pensare che non puoi permetterti il cambiamento, ma in realtà non puoi permetterti di non cambiare.</a:t>
            </a:r>
          </a:p>
        </p:txBody>
      </p:sp>
      <p:sp>
        <p:nvSpPr>
          <p:cNvPr id="4" name="Text Placeholder 3"/>
          <p:cNvSpPr>
            <a:spLocks noGrp="1"/>
          </p:cNvSpPr>
          <p:nvPr>
            <p:ph type="body" sz="quarter" idx="15"/>
          </p:nvPr>
        </p:nvSpPr>
        <p:spPr/>
        <p:txBody>
          <a:bodyPr/>
          <a:lstStyle/>
          <a:p>
            <a:r>
              <a:rPr lang="en-US" sz="3200" dirty="0" smtClean="0"/>
              <a:t>Gestione delle obiezioni</a:t>
            </a:r>
            <a:endParaRPr lang="en-US" sz="3200" dirty="0"/>
          </a:p>
        </p:txBody>
      </p:sp>
    </p:spTree>
    <p:extLst>
      <p:ext uri="{BB962C8B-B14F-4D97-AF65-F5344CB8AC3E}">
        <p14:creationId xmlns:p14="http://schemas.microsoft.com/office/powerpoint/2010/main" val="361995191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smtClean="0"/>
          </a:p>
        </p:txBody>
      </p:sp>
      <p:pic>
        <p:nvPicPr>
          <p:cNvPr id="2" name="Picture 1" descr="Win_Wht_M.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71919" y="1497542"/>
            <a:ext cx="5908147" cy="2148417"/>
          </a:xfrm>
          <a:prstGeom prst="rect">
            <a:avLst/>
          </a:prstGeom>
        </p:spPr>
      </p:pic>
    </p:spTree>
    <p:extLst>
      <p:ext uri="{BB962C8B-B14F-4D97-AF65-F5344CB8AC3E}">
        <p14:creationId xmlns:p14="http://schemas.microsoft.com/office/powerpoint/2010/main" val="4136967397"/>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6"/>
          </p:nvPr>
        </p:nvSpPr>
        <p:spPr>
          <a:xfrm>
            <a:off x="4834284" y="370381"/>
            <a:ext cx="4157316" cy="935641"/>
          </a:xfrm>
        </p:spPr>
        <p:txBody>
          <a:bodyPr/>
          <a:lstStyle/>
          <a:p>
            <a:r>
              <a:rPr lang="en-US" sz="3200" dirty="0" smtClean="0"/>
              <a:t>Cosa significa fine </a:t>
            </a:r>
            <a:br>
              <a:rPr lang="en-US" sz="3200" dirty="0" smtClean="0"/>
            </a:br>
            <a:r>
              <a:rPr lang="en-US" sz="3200" dirty="0" smtClean="0"/>
              <a:t>del supporto di XP?</a:t>
            </a:r>
            <a:endParaRPr lang="en-US" sz="3200" dirty="0"/>
          </a:p>
        </p:txBody>
      </p:sp>
      <p:sp>
        <p:nvSpPr>
          <p:cNvPr id="2" name="Title 1"/>
          <p:cNvSpPr>
            <a:spLocks noGrp="1"/>
          </p:cNvSpPr>
          <p:nvPr>
            <p:ph type="title" idx="4294967295"/>
          </p:nvPr>
        </p:nvSpPr>
        <p:spPr>
          <a:xfrm>
            <a:off x="4834284" y="1515006"/>
            <a:ext cx="3081867" cy="440794"/>
          </a:xfrm>
        </p:spPr>
        <p:txBody>
          <a:bodyPr/>
          <a:lstStyle/>
          <a:p>
            <a:r>
              <a:rPr lang="en-US" b="1" dirty="0" smtClean="0"/>
              <a:t>Fine del supporto di Windows XP</a:t>
            </a:r>
            <a:r>
              <a:rPr b="1" dirty="0"/>
              <a:t/>
            </a:r>
            <a:br>
              <a:rPr b="1" dirty="0"/>
            </a:br>
            <a:r>
              <a:rPr lang="en-US" dirty="0" smtClean="0"/>
              <a:t>8 aprile 2014</a:t>
            </a:r>
            <a:endParaRPr lang="en-US" dirty="0"/>
          </a:p>
        </p:txBody>
      </p:sp>
      <p:sp>
        <p:nvSpPr>
          <p:cNvPr id="5" name="Content Placeholder 4"/>
          <p:cNvSpPr>
            <a:spLocks noGrp="1"/>
          </p:cNvSpPr>
          <p:nvPr>
            <p:ph sz="quarter" idx="4294967295"/>
          </p:nvPr>
        </p:nvSpPr>
        <p:spPr>
          <a:xfrm>
            <a:off x="4834284" y="2150006"/>
            <a:ext cx="3949170" cy="2286528"/>
          </a:xfrm>
        </p:spPr>
        <p:txBody>
          <a:bodyPr/>
          <a:lstStyle/>
          <a:p>
            <a:r>
              <a:rPr lang="en-US" sz="1400" dirty="0" smtClean="0"/>
              <a:t>Con fine </a:t>
            </a:r>
            <a:r>
              <a:rPr lang="en-US" sz="1400" dirty="0" err="1" smtClean="0"/>
              <a:t>supporto</a:t>
            </a:r>
            <a:r>
              <a:rPr lang="en-US" sz="1400" dirty="0" smtClean="0"/>
              <a:t> </a:t>
            </a:r>
            <a:r>
              <a:rPr lang="en-US" sz="1400" dirty="0" err="1" smtClean="0"/>
              <a:t>si</a:t>
            </a:r>
            <a:r>
              <a:rPr lang="en-US" sz="1400" dirty="0" smtClean="0"/>
              <a:t> </a:t>
            </a:r>
            <a:r>
              <a:rPr lang="en-US" sz="1400" dirty="0" err="1" smtClean="0"/>
              <a:t>intende</a:t>
            </a:r>
            <a:r>
              <a:rPr lang="en-US" sz="1400" dirty="0" smtClean="0"/>
              <a:t> la data a </a:t>
            </a:r>
            <a:r>
              <a:rPr lang="en-US" sz="1400" dirty="0" err="1" smtClean="0"/>
              <a:t>partire</a:t>
            </a:r>
            <a:r>
              <a:rPr lang="en-US" sz="1400" dirty="0" smtClean="0"/>
              <a:t> </a:t>
            </a:r>
            <a:br>
              <a:rPr lang="en-US" sz="1400" dirty="0" smtClean="0"/>
            </a:br>
            <a:r>
              <a:rPr lang="en-US" sz="1400" dirty="0" err="1" smtClean="0"/>
              <a:t>dalla</a:t>
            </a:r>
            <a:r>
              <a:rPr lang="en-US" sz="1400" dirty="0" smtClean="0"/>
              <a:t> </a:t>
            </a:r>
            <a:r>
              <a:rPr lang="en-US" sz="1400" dirty="0" err="1" smtClean="0"/>
              <a:t>quale</a:t>
            </a:r>
            <a:r>
              <a:rPr lang="en-US" sz="1400" dirty="0" smtClean="0"/>
              <a:t> Microsoft non </a:t>
            </a:r>
            <a:r>
              <a:rPr lang="en-US" sz="1400" dirty="0" err="1" smtClean="0"/>
              <a:t>fornisce</a:t>
            </a:r>
            <a:r>
              <a:rPr lang="en-US" sz="1400" dirty="0" smtClean="0"/>
              <a:t> </a:t>
            </a:r>
            <a:r>
              <a:rPr lang="en-US" sz="1400" dirty="0" err="1" smtClean="0"/>
              <a:t>più</a:t>
            </a:r>
            <a:r>
              <a:rPr lang="en-US" sz="1400" dirty="0" smtClean="0"/>
              <a:t> </a:t>
            </a:r>
            <a:r>
              <a:rPr lang="en-US" sz="1400" dirty="0" err="1" smtClean="0"/>
              <a:t>correzioni</a:t>
            </a:r>
            <a:r>
              <a:rPr lang="en-US" sz="1400" dirty="0" smtClean="0"/>
              <a:t> </a:t>
            </a:r>
            <a:r>
              <a:rPr lang="en-US" sz="1400" dirty="0" err="1" smtClean="0"/>
              <a:t>automatiche</a:t>
            </a:r>
            <a:r>
              <a:rPr lang="en-US" sz="1400" dirty="0" smtClean="0"/>
              <a:t>, aggiornamenti o </a:t>
            </a:r>
            <a:r>
              <a:rPr lang="en-US" sz="1400" dirty="0" err="1" smtClean="0"/>
              <a:t>assistenza</a:t>
            </a:r>
            <a:r>
              <a:rPr lang="en-US" sz="1400" dirty="0" smtClean="0"/>
              <a:t> </a:t>
            </a:r>
            <a:r>
              <a:rPr lang="en-US" sz="1400" dirty="0" err="1" smtClean="0"/>
              <a:t>tecnica</a:t>
            </a:r>
            <a:r>
              <a:rPr lang="en-US" sz="1400" dirty="0" smtClean="0"/>
              <a:t> online. </a:t>
            </a:r>
            <a:r>
              <a:rPr lang="en-US" sz="1400" dirty="0" err="1" smtClean="0"/>
              <a:t>Una</a:t>
            </a:r>
            <a:r>
              <a:rPr lang="en-US" sz="1400" dirty="0" smtClean="0"/>
              <a:t> </a:t>
            </a:r>
            <a:r>
              <a:rPr lang="en-US" sz="1400" dirty="0" err="1" smtClean="0"/>
              <a:t>volta</a:t>
            </a:r>
            <a:r>
              <a:rPr lang="en-US" sz="1400" dirty="0" smtClean="0"/>
              <a:t> </a:t>
            </a:r>
            <a:r>
              <a:rPr lang="en-US" sz="1400" dirty="0" err="1" smtClean="0"/>
              <a:t>terminato</a:t>
            </a:r>
            <a:r>
              <a:rPr lang="en-US" sz="1400" dirty="0" smtClean="0"/>
              <a:t> </a:t>
            </a:r>
            <a:r>
              <a:rPr lang="en-US" sz="1400" dirty="0" err="1" smtClean="0"/>
              <a:t>il</a:t>
            </a:r>
            <a:r>
              <a:rPr lang="en-US" sz="1400" dirty="0" smtClean="0"/>
              <a:t> </a:t>
            </a:r>
            <a:r>
              <a:rPr lang="en-US" sz="1400" dirty="0" err="1" smtClean="0"/>
              <a:t>supporto</a:t>
            </a:r>
            <a:r>
              <a:rPr lang="en-US" sz="1400" dirty="0" smtClean="0"/>
              <a:t> </a:t>
            </a:r>
            <a:r>
              <a:rPr lang="en-US" sz="1400" dirty="0" err="1" smtClean="0"/>
              <a:t>offerto</a:t>
            </a:r>
            <a:r>
              <a:rPr lang="en-US" sz="1400" dirty="0" smtClean="0"/>
              <a:t> </a:t>
            </a:r>
            <a:r>
              <a:rPr lang="en-US" sz="1400" dirty="0" err="1" smtClean="0"/>
              <a:t>da</a:t>
            </a:r>
            <a:r>
              <a:rPr lang="en-US" sz="1400" dirty="0" smtClean="0"/>
              <a:t> Microsoft, non </a:t>
            </a:r>
            <a:r>
              <a:rPr lang="en-US" sz="1400" dirty="0" err="1" smtClean="0"/>
              <a:t>si</a:t>
            </a:r>
            <a:r>
              <a:rPr lang="en-US" sz="1400" dirty="0" smtClean="0"/>
              <a:t> </a:t>
            </a:r>
            <a:r>
              <a:rPr lang="en-US" sz="1400" dirty="0" err="1" smtClean="0"/>
              <a:t>riceveranno</a:t>
            </a:r>
            <a:r>
              <a:rPr lang="en-US" sz="1400" dirty="0" smtClean="0"/>
              <a:t> </a:t>
            </a:r>
            <a:r>
              <a:rPr lang="en-US" sz="1400" dirty="0" err="1" smtClean="0"/>
              <a:t>più</a:t>
            </a:r>
            <a:r>
              <a:rPr lang="en-US" sz="1400" dirty="0" smtClean="0"/>
              <a:t> aggiornamenti </a:t>
            </a:r>
            <a:r>
              <a:rPr lang="en-US" sz="1400" dirty="0" err="1" smtClean="0"/>
              <a:t>della</a:t>
            </a:r>
            <a:r>
              <a:rPr lang="en-US" sz="1400" dirty="0" smtClean="0"/>
              <a:t> </a:t>
            </a:r>
            <a:r>
              <a:rPr lang="en-US" sz="1400" dirty="0" err="1" smtClean="0"/>
              <a:t>sicurezza</a:t>
            </a:r>
            <a:r>
              <a:rPr lang="en-US" sz="1400" dirty="0" smtClean="0"/>
              <a:t> per </a:t>
            </a:r>
            <a:r>
              <a:rPr lang="en-US" sz="1400" dirty="0" err="1" smtClean="0"/>
              <a:t>proteggere</a:t>
            </a:r>
            <a:r>
              <a:rPr lang="en-US" sz="1400" dirty="0" smtClean="0"/>
              <a:t> </a:t>
            </a:r>
            <a:r>
              <a:rPr lang="en-US" sz="1400" dirty="0" err="1" smtClean="0"/>
              <a:t>il</a:t>
            </a:r>
            <a:r>
              <a:rPr lang="en-US" sz="1400" dirty="0" smtClean="0"/>
              <a:t> PC </a:t>
            </a:r>
            <a:r>
              <a:rPr lang="en-US" sz="1400" dirty="0" err="1" smtClean="0"/>
              <a:t>da</a:t>
            </a:r>
            <a:r>
              <a:rPr lang="en-US" sz="1400" dirty="0" smtClean="0"/>
              <a:t> virus, </a:t>
            </a:r>
            <a:br>
              <a:rPr lang="en-US" sz="1400" dirty="0" smtClean="0"/>
            </a:br>
            <a:r>
              <a:rPr lang="en-US" sz="1400" dirty="0" smtClean="0"/>
              <a:t>spyware e </a:t>
            </a:r>
            <a:r>
              <a:rPr lang="en-US" sz="1400" dirty="0" err="1" smtClean="0"/>
              <a:t>altri</a:t>
            </a:r>
            <a:r>
              <a:rPr lang="en-US" sz="1400" dirty="0" smtClean="0"/>
              <a:t> malware </a:t>
            </a:r>
            <a:r>
              <a:rPr lang="en-US" sz="1400" dirty="0" err="1" smtClean="0"/>
              <a:t>che</a:t>
            </a:r>
            <a:r>
              <a:rPr lang="en-US" sz="1400" dirty="0" smtClean="0"/>
              <a:t> </a:t>
            </a:r>
            <a:r>
              <a:rPr lang="en-US" sz="1400" dirty="0" err="1" smtClean="0"/>
              <a:t>possono</a:t>
            </a:r>
            <a:r>
              <a:rPr lang="en-US" sz="1400" dirty="0" smtClean="0"/>
              <a:t> </a:t>
            </a:r>
            <a:r>
              <a:rPr lang="en-US" sz="1400" dirty="0" err="1" smtClean="0"/>
              <a:t>carpire</a:t>
            </a:r>
            <a:r>
              <a:rPr lang="en-US" sz="1400" dirty="0" smtClean="0"/>
              <a:t> </a:t>
            </a:r>
            <a:r>
              <a:rPr lang="en-US" sz="1400" dirty="0" err="1" smtClean="0"/>
              <a:t>informazioni</a:t>
            </a:r>
            <a:r>
              <a:rPr lang="en-US" sz="1400" dirty="0" smtClean="0"/>
              <a:t> </a:t>
            </a:r>
            <a:r>
              <a:rPr lang="en-US" sz="1400" dirty="0" err="1" smtClean="0"/>
              <a:t>personali</a:t>
            </a:r>
            <a:r>
              <a:rPr lang="en-US" sz="1400" dirty="0" smtClean="0"/>
              <a:t>.  </a:t>
            </a:r>
          </a:p>
          <a:p>
            <a:r>
              <a:rPr lang="en-US" sz="1200" dirty="0" smtClean="0"/>
              <a:t>Per ulteriori informazioni, vedere la </a:t>
            </a:r>
            <a:r>
              <a:rPr lang="en-US" sz="1200" dirty="0" err="1" smtClean="0"/>
              <a:t>pagina</a:t>
            </a:r>
            <a:r>
              <a:rPr lang="en-US" sz="1200" dirty="0" smtClean="0"/>
              <a:t> </a:t>
            </a:r>
            <a:r>
              <a:rPr lang="en-US" sz="1200" dirty="0" smtClean="0">
                <a:solidFill>
                  <a:srgbClr val="FF0000"/>
                </a:solidFill>
                <a:hlinkClick r:id="rId2"/>
              </a:rPr>
              <a:t>http://www.microsoft.com/it-it/windows/endofsupport.aspx</a:t>
            </a:r>
            <a:endParaRPr lang="en-US" sz="1200" dirty="0">
              <a:solidFill>
                <a:srgbClr val="FF0000"/>
              </a:solidFill>
            </a:endParaRPr>
          </a:p>
          <a:p>
            <a:endParaRPr lang="en-US" sz="1200" dirty="0" smtClean="0">
              <a:solidFill>
                <a:srgbClr val="FF0000"/>
              </a:solidFill>
            </a:endParaRPr>
          </a:p>
        </p:txBody>
      </p:sp>
      <p:pic>
        <p:nvPicPr>
          <p:cNvPr id="7" name="Picture Placeholder 9" descr="4.jpg"/>
          <p:cNvPicPr>
            <a:picLocks noChangeAspect="1"/>
          </p:cNvPicPr>
          <p:nvPr/>
        </p:nvPicPr>
        <p:blipFill>
          <a:blip r:embed="rId3">
            <a:extLst>
              <a:ext uri="{28A0092B-C50C-407E-A947-70E740481C1C}">
                <a14:useLocalDpi xmlns:a14="http://schemas.microsoft.com/office/drawing/2010/main" val="0"/>
              </a:ext>
            </a:extLst>
          </a:blip>
          <a:srcRect t="14" b="14"/>
          <a:stretch>
            <a:fillRect/>
          </a:stretch>
        </p:blipFill>
        <p:spPr>
          <a:xfrm>
            <a:off x="0" y="0"/>
            <a:ext cx="4608514" cy="5143501"/>
          </a:xfrm>
          <a:prstGeom prst="rect">
            <a:avLst/>
          </a:prstGeom>
          <a:solidFill>
            <a:schemeClr val="bg2">
              <a:lumMod val="85000"/>
            </a:schemeClr>
          </a:solidFill>
        </p:spPr>
      </p:pic>
    </p:spTree>
    <p:extLst>
      <p:ext uri="{BB962C8B-B14F-4D97-AF65-F5344CB8AC3E}">
        <p14:creationId xmlns:p14="http://schemas.microsoft.com/office/powerpoint/2010/main" val="42603202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6"/>
          </p:nvPr>
        </p:nvSpPr>
        <p:spPr>
          <a:xfrm>
            <a:off x="4813114" y="358545"/>
            <a:ext cx="4267385" cy="958020"/>
          </a:xfrm>
        </p:spPr>
        <p:txBody>
          <a:bodyPr/>
          <a:lstStyle/>
          <a:p>
            <a:r>
              <a:rPr lang="en-US" sz="3200" dirty="0" smtClean="0"/>
              <a:t>Addio Windows XP.  Benvenuto Windows 8.</a:t>
            </a:r>
          </a:p>
        </p:txBody>
      </p:sp>
      <p:sp>
        <p:nvSpPr>
          <p:cNvPr id="2" name="Title 1"/>
          <p:cNvSpPr>
            <a:spLocks noGrp="1"/>
          </p:cNvSpPr>
          <p:nvPr>
            <p:ph type="title" idx="4294967295"/>
          </p:nvPr>
        </p:nvSpPr>
        <p:spPr>
          <a:xfrm>
            <a:off x="4813115" y="1561570"/>
            <a:ext cx="4038600" cy="449262"/>
          </a:xfrm>
        </p:spPr>
        <p:txBody>
          <a:bodyPr/>
          <a:lstStyle/>
          <a:p>
            <a:endParaRPr lang="en-US" b="1" dirty="0"/>
          </a:p>
        </p:txBody>
      </p:sp>
      <p:sp>
        <p:nvSpPr>
          <p:cNvPr id="5" name="Content Placeholder 4"/>
          <p:cNvSpPr>
            <a:spLocks noGrp="1"/>
          </p:cNvSpPr>
          <p:nvPr>
            <p:ph sz="quarter" idx="4294967295"/>
          </p:nvPr>
        </p:nvSpPr>
        <p:spPr>
          <a:xfrm>
            <a:off x="4813115" y="2128838"/>
            <a:ext cx="4114800" cy="2354262"/>
          </a:xfrm>
        </p:spPr>
        <p:txBody>
          <a:bodyPr>
            <a:normAutofit lnSpcReduction="10000"/>
          </a:bodyPr>
          <a:lstStyle/>
          <a:p>
            <a:r>
              <a:rPr lang="en-US" sz="1400" dirty="0" smtClean="0"/>
              <a:t>Windows 8 Pro offre funzionalità migliori rispetto a Windows XP Professional</a:t>
            </a:r>
            <a:r>
              <a:rPr lang="en-US" sz="1400" baseline="30000" dirty="0" smtClean="0"/>
              <a:t>*</a:t>
            </a:r>
            <a:r>
              <a:rPr lang="en-US" sz="1400" dirty="0" smtClean="0"/>
              <a:t>. Considerato il termine del supporto di Windows XP dall'aprile 2014, questo è il momento migliore per scegliere di svolgere il proprio</a:t>
            </a:r>
            <a:r>
              <a:rPr lang="en-US" sz="1400" dirty="0">
                <a:solidFill>
                  <a:srgbClr val="FF0000"/>
                </a:solidFill>
              </a:rPr>
              <a:t> </a:t>
            </a:r>
            <a:r>
              <a:rPr lang="en-US" sz="1400" dirty="0" smtClean="0"/>
              <a:t>lavoro in modo più rapido, sicuro e facile di quanto si sia mai immaginato, grazie a un'innovativa linea di tablet, convertibili, </a:t>
            </a:r>
            <a:r>
              <a:rPr lang="en-US" sz="1400" dirty="0"/>
              <a:t>PC </a:t>
            </a:r>
            <a:r>
              <a:rPr lang="en-US" sz="1400" dirty="0" err="1"/>
              <a:t>portatili</a:t>
            </a:r>
            <a:r>
              <a:rPr lang="en-US" sz="1400" dirty="0"/>
              <a:t> e </a:t>
            </a:r>
            <a:r>
              <a:rPr lang="en-US" sz="1400" dirty="0" err="1"/>
              <a:t>fissi</a:t>
            </a:r>
            <a:r>
              <a:rPr lang="en-US" sz="1400" dirty="0"/>
              <a:t>.</a:t>
            </a:r>
            <a:endParaRPr lang="en-US" sz="1400" dirty="0" smtClean="0"/>
          </a:p>
          <a:p>
            <a:endParaRPr lang="en-US" sz="1200" dirty="0" smtClean="0"/>
          </a:p>
          <a:p>
            <a:endParaRPr lang="en-US" sz="1200" dirty="0" smtClean="0"/>
          </a:p>
          <a:p>
            <a:r>
              <a:rPr lang="en-US" sz="1000" dirty="0" smtClean="0"/>
              <a:t>* Service Pack 3 (SP3)</a:t>
            </a:r>
            <a:endParaRPr lang="en-US" sz="1000" dirty="0"/>
          </a:p>
        </p:txBody>
      </p:sp>
      <p:pic>
        <p:nvPicPr>
          <p:cNvPr id="8" name="Picture Placeholder 7" descr="5.jpg"/>
          <p:cNvPicPr>
            <a:picLocks noChangeAspect="1"/>
          </p:cNvPicPr>
          <p:nvPr/>
        </p:nvPicPr>
        <p:blipFill>
          <a:blip r:embed="rId2">
            <a:extLst>
              <a:ext uri="{28A0092B-C50C-407E-A947-70E740481C1C}">
                <a14:useLocalDpi xmlns:a14="http://schemas.microsoft.com/office/drawing/2010/main" val="0"/>
              </a:ext>
            </a:extLst>
          </a:blip>
          <a:srcRect t="14" b="14"/>
          <a:stretch>
            <a:fillRect/>
          </a:stretch>
        </p:blipFill>
        <p:spPr>
          <a:xfrm>
            <a:off x="0" y="-1"/>
            <a:ext cx="4608514" cy="5143501"/>
          </a:xfrm>
          <a:prstGeom prst="rect">
            <a:avLst/>
          </a:prstGeom>
          <a:solidFill>
            <a:schemeClr val="bg2">
              <a:lumMod val="85000"/>
            </a:schemeClr>
          </a:solidFill>
        </p:spPr>
      </p:pic>
    </p:spTree>
    <p:extLst>
      <p:ext uri="{BB962C8B-B14F-4D97-AF65-F5344CB8AC3E}">
        <p14:creationId xmlns:p14="http://schemas.microsoft.com/office/powerpoint/2010/main" val="20160177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r>
              <a:rPr lang="en-US" sz="3200" dirty="0" smtClean="0"/>
              <a:t>Confronto dei principali vantaggi</a:t>
            </a:r>
            <a:endParaRPr lang="en-US" sz="3200" dirty="0"/>
          </a:p>
        </p:txBody>
      </p:sp>
      <p:sp>
        <p:nvSpPr>
          <p:cNvPr id="6" name="TextBox 5"/>
          <p:cNvSpPr txBox="1"/>
          <p:nvPr/>
        </p:nvSpPr>
        <p:spPr>
          <a:xfrm>
            <a:off x="394897" y="1042327"/>
            <a:ext cx="7588155" cy="307777"/>
          </a:xfrm>
          <a:prstGeom prst="rect">
            <a:avLst/>
          </a:prstGeom>
          <a:noFill/>
        </p:spPr>
        <p:txBody>
          <a:bodyPr wrap="square" rtlCol="0">
            <a:spAutoFit/>
          </a:bodyPr>
          <a:lstStyle/>
          <a:p>
            <a:r>
              <a:rPr lang="en-US" sz="1400" dirty="0" smtClean="0">
                <a:solidFill>
                  <a:srgbClr val="505050"/>
                </a:solidFill>
              </a:rPr>
              <a:t>Windows 8 è la migliore versione di Windows mai realizzata. Ecco perché. </a:t>
            </a:r>
            <a:endParaRPr lang="en-US" sz="1400" strike="sngStrike" dirty="0" smtClean="0">
              <a:solidFill>
                <a:srgbClr val="505050"/>
              </a:solidFill>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679504786"/>
              </p:ext>
            </p:extLst>
          </p:nvPr>
        </p:nvGraphicFramePr>
        <p:xfrm>
          <a:off x="466725" y="1485900"/>
          <a:ext cx="8253413" cy="3698875"/>
        </p:xfrm>
        <a:graphic>
          <a:graphicData uri="http://schemas.openxmlformats.org/presentationml/2006/ole">
            <mc:AlternateContent xmlns:mc="http://schemas.openxmlformats.org/markup-compatibility/2006">
              <mc:Choice xmlns:v="urn:schemas-microsoft-com:vml" Requires="v">
                <p:oleObj spid="_x0000_s1109" name="Document" r:id="rId4" imgW="11813032" imgH="5287031" progId="Word.Document.12">
                  <p:embed/>
                </p:oleObj>
              </mc:Choice>
              <mc:Fallback>
                <p:oleObj name="Document" r:id="rId4" imgW="11813032" imgH="5287031" progId="Word.Document.12">
                  <p:embed/>
                  <p:pic>
                    <p:nvPicPr>
                      <p:cNvPr id="0" name="Picture 8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6725" y="1485900"/>
                        <a:ext cx="8253413" cy="3698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55671543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7" descr="16x9 Slider view 1 left.pn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286703" y="890016"/>
            <a:ext cx="3337560" cy="3784982"/>
          </a:xfrm>
          <a:prstGeom prst="rect">
            <a:avLst/>
          </a:prstGeom>
          <a:noFill/>
        </p:spPr>
      </p:pic>
      <p:sp>
        <p:nvSpPr>
          <p:cNvPr id="6" name="Title 5"/>
          <p:cNvSpPr>
            <a:spLocks noGrp="1"/>
          </p:cNvSpPr>
          <p:nvPr>
            <p:ph type="title"/>
          </p:nvPr>
        </p:nvSpPr>
        <p:spPr>
          <a:xfrm>
            <a:off x="4122740" y="1556574"/>
            <a:ext cx="4564059" cy="424626"/>
          </a:xfrm>
        </p:spPr>
        <p:txBody>
          <a:bodyPr/>
          <a:lstStyle/>
          <a:p>
            <a:r>
              <a:rPr lang="en-US" dirty="0" smtClean="0"/>
              <a:t>È il momento di agire</a:t>
            </a:r>
            <a:endParaRPr lang="en-US" dirty="0"/>
          </a:p>
        </p:txBody>
      </p:sp>
      <p:sp>
        <p:nvSpPr>
          <p:cNvPr id="9" name="Content Placeholder 4"/>
          <p:cNvSpPr>
            <a:spLocks noGrp="1"/>
          </p:cNvSpPr>
          <p:nvPr>
            <p:ph sz="quarter" idx="14"/>
          </p:nvPr>
        </p:nvSpPr>
        <p:spPr>
          <a:xfrm>
            <a:off x="4122740" y="1955800"/>
            <a:ext cx="4614860" cy="2405274"/>
          </a:xfrm>
        </p:spPr>
        <p:txBody>
          <a:bodyPr/>
          <a:lstStyle/>
          <a:p>
            <a:r>
              <a:rPr lang="en-US" sz="1400" dirty="0" smtClean="0"/>
              <a:t>Mai momento è stato migliore di quello attuale per acquistare un nuovo PC con Windows 8 Pro. Dai tablet e convertibili, ai portatili e desktop, i PC di oggi sono i migliori che siano mai stati realizzati. I nuovi e straordinari design sono più sottili, leggeri e veloci, offrono una maggiore durata della batteria e sono dotati delle tecnologie di sicurezza più avanzate. </a:t>
            </a:r>
          </a:p>
          <a:p>
            <a:r>
              <a:rPr lang="it-IT" sz="1400" dirty="0" smtClean="0"/>
              <a:t>Se invece hai acquistato un PC di recente, l'aggiornamento </a:t>
            </a:r>
            <a:br>
              <a:rPr lang="it-IT" sz="1400" dirty="0" smtClean="0"/>
            </a:br>
            <a:r>
              <a:rPr lang="it-IT" sz="1400" dirty="0" smtClean="0"/>
              <a:t>è la scelta migliore</a:t>
            </a:r>
            <a:r>
              <a:rPr lang="en-US" sz="1400" dirty="0" smtClean="0"/>
              <a:t>. Scopri se il </a:t>
            </a:r>
            <a:r>
              <a:rPr lang="en-US" sz="1400" dirty="0" err="1" smtClean="0"/>
              <a:t>tuo</a:t>
            </a:r>
            <a:r>
              <a:rPr lang="en-US" sz="1400" dirty="0" smtClean="0"/>
              <a:t> PC è in </a:t>
            </a:r>
            <a:r>
              <a:rPr lang="en-US" sz="1400" dirty="0" err="1" smtClean="0"/>
              <a:t>grado</a:t>
            </a:r>
            <a:r>
              <a:rPr lang="en-US" sz="1400" dirty="0" smtClean="0"/>
              <a:t> </a:t>
            </a:r>
            <a:r>
              <a:rPr lang="en-US" sz="1400" dirty="0" err="1" smtClean="0"/>
              <a:t>di</a:t>
            </a:r>
            <a:r>
              <a:rPr lang="en-US" sz="1400" dirty="0" smtClean="0"/>
              <a:t> </a:t>
            </a:r>
            <a:r>
              <a:rPr lang="en-US" sz="1400" dirty="0" err="1" smtClean="0"/>
              <a:t>eseguire</a:t>
            </a:r>
            <a:r>
              <a:rPr lang="en-US" sz="1400" dirty="0" smtClean="0"/>
              <a:t> Windows 8: </a:t>
            </a:r>
            <a:br>
              <a:rPr lang="en-US" sz="1400" dirty="0" smtClean="0"/>
            </a:br>
            <a:r>
              <a:rPr lang="en-US" sz="1400" dirty="0" smtClean="0">
                <a:hlinkClick r:id="rId4"/>
              </a:rPr>
              <a:t>http://windows.microsoft.com/it-it/windows-8/upgrade-to-windows-8</a:t>
            </a:r>
            <a:r>
              <a:rPr lang="en-US" sz="1400" dirty="0" smtClean="0"/>
              <a:t>.</a:t>
            </a:r>
          </a:p>
        </p:txBody>
      </p:sp>
      <p:sp>
        <p:nvSpPr>
          <p:cNvPr id="4" name="Text Placeholder 3"/>
          <p:cNvSpPr>
            <a:spLocks noGrp="1"/>
          </p:cNvSpPr>
          <p:nvPr>
            <p:ph type="body" sz="quarter" idx="15"/>
          </p:nvPr>
        </p:nvSpPr>
        <p:spPr/>
        <p:txBody>
          <a:bodyPr/>
          <a:lstStyle/>
          <a:p>
            <a:r>
              <a:rPr lang="en-US" sz="3200" dirty="0" smtClean="0"/>
              <a:t>Come migrare da Windows XP</a:t>
            </a:r>
            <a:endParaRPr lang="en-US" sz="3200" dirty="0"/>
          </a:p>
        </p:txBody>
      </p:sp>
    </p:spTree>
    <p:extLst>
      <p:ext uri="{BB962C8B-B14F-4D97-AF65-F5344CB8AC3E}">
        <p14:creationId xmlns:p14="http://schemas.microsoft.com/office/powerpoint/2010/main" val="30126414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374651" y="49057"/>
            <a:ext cx="8402638" cy="546100"/>
          </a:xfrm>
        </p:spPr>
        <p:txBody>
          <a:bodyPr/>
          <a:lstStyle/>
          <a:p>
            <a:r>
              <a:rPr lang="en-US" sz="3200" dirty="0" err="1"/>
              <a:t>Vantaggi</a:t>
            </a:r>
            <a:r>
              <a:rPr lang="en-US" sz="3200" dirty="0"/>
              <a:t> </a:t>
            </a:r>
            <a:r>
              <a:rPr lang="en-US" sz="3200" dirty="0" err="1"/>
              <a:t>di</a:t>
            </a:r>
            <a:r>
              <a:rPr lang="en-US" sz="3200" dirty="0"/>
              <a:t> Windows 8</a:t>
            </a:r>
          </a:p>
        </p:txBody>
      </p:sp>
      <p:sp>
        <p:nvSpPr>
          <p:cNvPr id="8" name="Rectangle 7"/>
          <p:cNvSpPr/>
          <p:nvPr/>
        </p:nvSpPr>
        <p:spPr>
          <a:xfrm>
            <a:off x="3461302" y="1021955"/>
            <a:ext cx="1645920" cy="1645920"/>
          </a:xfrm>
          <a:prstGeom prst="rect">
            <a:avLst/>
          </a:prstGeom>
          <a:solidFill>
            <a:srgbClr val="7FBA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Ins="91440"/>
          <a:lstStyle/>
          <a:p>
            <a:pPr marL="0" lvl="1">
              <a:lnSpc>
                <a:spcPct val="90000"/>
              </a:lnSpc>
            </a:pPr>
            <a:r>
              <a:rPr lang="en-US" sz="1200" spc="-10" dirty="0" err="1" smtClean="0">
                <a:solidFill>
                  <a:schemeClr val="bg1"/>
                </a:solidFill>
              </a:rPr>
              <a:t>Innovazioni</a:t>
            </a:r>
            <a:r>
              <a:rPr sz="1200" spc="-10" dirty="0" smtClean="0"/>
              <a:t/>
            </a:r>
            <a:br>
              <a:rPr sz="1200" spc="-10" dirty="0" smtClean="0"/>
            </a:br>
            <a:r>
              <a:rPr lang="en-US" sz="1200" spc="-10" dirty="0" smtClean="0">
                <a:solidFill>
                  <a:schemeClr val="bg1"/>
                </a:solidFill>
              </a:rPr>
              <a:t>in </a:t>
            </a:r>
            <a:r>
              <a:rPr lang="en-US" sz="1200" spc="-10" dirty="0" err="1" smtClean="0">
                <a:solidFill>
                  <a:schemeClr val="bg1"/>
                </a:solidFill>
              </a:rPr>
              <a:t>dotazione</a:t>
            </a:r>
            <a:r>
              <a:rPr lang="en-US" sz="1200" spc="-10" dirty="0" smtClean="0">
                <a:solidFill>
                  <a:schemeClr val="bg1"/>
                </a:solidFill>
              </a:rPr>
              <a:t> standard</a:t>
            </a:r>
            <a:r>
              <a:rPr sz="1200" dirty="0"/>
              <a:t/>
            </a:r>
            <a:br>
              <a:rPr sz="1200" dirty="0"/>
            </a:br>
            <a:endParaRPr lang="en-US" sz="1200" dirty="0">
              <a:solidFill>
                <a:schemeClr val="bg1"/>
              </a:solidFill>
            </a:endParaRPr>
          </a:p>
          <a:p>
            <a:pPr marL="171450" indent="-171450">
              <a:buFont typeface="Arial"/>
              <a:buChar char="•"/>
            </a:pPr>
            <a:r>
              <a:rPr lang="en-US" sz="900" dirty="0" err="1" smtClean="0">
                <a:solidFill>
                  <a:schemeClr val="bg1"/>
                </a:solidFill>
              </a:rPr>
              <a:t>Funzionalità</a:t>
            </a:r>
            <a:r>
              <a:rPr lang="en-US" sz="900" dirty="0" smtClean="0">
                <a:solidFill>
                  <a:schemeClr val="bg1"/>
                </a:solidFill>
              </a:rPr>
              <a:t> touch*</a:t>
            </a:r>
          </a:p>
          <a:p>
            <a:pPr marL="171450" indent="-171450">
              <a:buFont typeface="Arial"/>
              <a:buChar char="•"/>
            </a:pPr>
            <a:r>
              <a:rPr lang="en-US" sz="900" dirty="0" err="1" smtClean="0">
                <a:solidFill>
                  <a:schemeClr val="bg1"/>
                </a:solidFill>
              </a:rPr>
              <a:t>Sicurezza</a:t>
            </a:r>
            <a:r>
              <a:rPr lang="en-US" sz="900" dirty="0" smtClean="0">
                <a:solidFill>
                  <a:schemeClr val="bg1"/>
                </a:solidFill>
              </a:rPr>
              <a:t> </a:t>
            </a:r>
            <a:r>
              <a:rPr lang="en-US" sz="900" dirty="0" err="1" smtClean="0">
                <a:solidFill>
                  <a:schemeClr val="bg1"/>
                </a:solidFill>
              </a:rPr>
              <a:t>avanzata</a:t>
            </a:r>
            <a:endParaRPr lang="en-US" sz="900" dirty="0" smtClean="0">
              <a:solidFill>
                <a:schemeClr val="bg1"/>
              </a:solidFill>
            </a:endParaRPr>
          </a:p>
          <a:p>
            <a:pPr marL="171450" indent="-171450">
              <a:buFont typeface="Arial"/>
              <a:buChar char="•"/>
            </a:pPr>
            <a:r>
              <a:rPr lang="en-US" sz="900" dirty="0" err="1" smtClean="0">
                <a:solidFill>
                  <a:schemeClr val="bg1"/>
                </a:solidFill>
              </a:rPr>
              <a:t>Certificato</a:t>
            </a:r>
            <a:r>
              <a:rPr lang="en-US" sz="900" dirty="0" smtClean="0">
                <a:solidFill>
                  <a:schemeClr val="bg1"/>
                </a:solidFill>
              </a:rPr>
              <a:t> e sottoposto a test delle prestazioni</a:t>
            </a:r>
            <a:endParaRPr lang="en-US" sz="900" dirty="0">
              <a:solidFill>
                <a:schemeClr val="bg1"/>
              </a:solidFill>
            </a:endParaRPr>
          </a:p>
        </p:txBody>
      </p:sp>
      <p:sp>
        <p:nvSpPr>
          <p:cNvPr id="9" name="Rectangle 8"/>
          <p:cNvSpPr/>
          <p:nvPr/>
        </p:nvSpPr>
        <p:spPr>
          <a:xfrm>
            <a:off x="5208966" y="1021955"/>
            <a:ext cx="1645920" cy="1645920"/>
          </a:xfrm>
          <a:prstGeom prst="rect">
            <a:avLst/>
          </a:prstGeom>
          <a:solidFill>
            <a:srgbClr val="7FBA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Ins="91440"/>
          <a:lstStyle/>
          <a:p>
            <a:pPr>
              <a:lnSpc>
                <a:spcPct val="90000"/>
              </a:lnSpc>
            </a:pPr>
            <a:r>
              <a:rPr lang="en-US" sz="1200" spc="-10" dirty="0" smtClean="0">
                <a:solidFill>
                  <a:schemeClr val="bg1"/>
                </a:solidFill>
              </a:rPr>
              <a:t>Orientato</a:t>
            </a:r>
            <a:r>
              <a:rPr sz="1200" spc="-10" dirty="0"/>
              <a:t/>
            </a:r>
            <a:br>
              <a:rPr sz="1200" spc="-10" dirty="0"/>
            </a:br>
            <a:r>
              <a:rPr lang="en-US" sz="1200" spc="-10" dirty="0" smtClean="0">
                <a:solidFill>
                  <a:schemeClr val="bg1"/>
                </a:solidFill>
              </a:rPr>
              <a:t>al business</a:t>
            </a:r>
          </a:p>
          <a:p>
            <a:endParaRPr lang="en-US" sz="1200" b="1" dirty="0" smtClean="0">
              <a:solidFill>
                <a:schemeClr val="bg1"/>
              </a:solidFill>
            </a:endParaRPr>
          </a:p>
          <a:p>
            <a:pPr marL="171450" indent="-171450">
              <a:buFont typeface="Arial"/>
              <a:buChar char="•"/>
            </a:pPr>
            <a:r>
              <a:rPr lang="en-US" sz="900" dirty="0" smtClean="0">
                <a:solidFill>
                  <a:schemeClr val="bg1"/>
                </a:solidFill>
              </a:rPr>
              <a:t>Più sottile, leggero e veloce</a:t>
            </a:r>
          </a:p>
          <a:p>
            <a:pPr marL="171450" indent="-171450">
              <a:buFont typeface="Arial"/>
              <a:buChar char="•"/>
            </a:pPr>
            <a:r>
              <a:rPr lang="en-US" sz="900" dirty="0">
                <a:solidFill>
                  <a:schemeClr val="bg1"/>
                </a:solidFill>
              </a:rPr>
              <a:t>Maggiore durata delle batterie</a:t>
            </a:r>
          </a:p>
          <a:p>
            <a:pPr marL="171450" indent="-171450">
              <a:buFont typeface="Arial"/>
              <a:buChar char="•"/>
            </a:pPr>
            <a:r>
              <a:rPr lang="en-US" sz="900" dirty="0">
                <a:solidFill>
                  <a:schemeClr val="bg1"/>
                </a:solidFill>
              </a:rPr>
              <a:t>Sensori e connettività</a:t>
            </a:r>
          </a:p>
        </p:txBody>
      </p:sp>
      <p:sp>
        <p:nvSpPr>
          <p:cNvPr id="12" name="Rectangle 11"/>
          <p:cNvSpPr/>
          <p:nvPr/>
        </p:nvSpPr>
        <p:spPr>
          <a:xfrm>
            <a:off x="6956631" y="1021955"/>
            <a:ext cx="1645920" cy="1645920"/>
          </a:xfrm>
          <a:prstGeom prst="rect">
            <a:avLst/>
          </a:prstGeom>
          <a:solidFill>
            <a:srgbClr val="7FBA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Ins="91440"/>
          <a:lstStyle/>
          <a:p>
            <a:pPr>
              <a:lnSpc>
                <a:spcPct val="90000"/>
              </a:lnSpc>
            </a:pPr>
            <a:r>
              <a:rPr lang="en-US" sz="1200" spc="-10" dirty="0" smtClean="0">
                <a:solidFill>
                  <a:schemeClr val="bg1"/>
                </a:solidFill>
              </a:rPr>
              <a:t>Nuovi</a:t>
            </a:r>
            <a:r>
              <a:rPr sz="1200" spc="-10" dirty="0"/>
              <a:t/>
            </a:r>
            <a:br>
              <a:rPr sz="1200" spc="-10" dirty="0"/>
            </a:br>
            <a:r>
              <a:rPr lang="en-US" sz="1200" spc="-10" dirty="0" smtClean="0">
                <a:solidFill>
                  <a:schemeClr val="bg1"/>
                </a:solidFill>
              </a:rPr>
              <a:t>fattori di forma</a:t>
            </a:r>
          </a:p>
          <a:p>
            <a:endParaRPr lang="en-US" sz="1200" b="1" dirty="0" smtClean="0">
              <a:solidFill>
                <a:schemeClr val="bg1"/>
              </a:solidFill>
            </a:endParaRPr>
          </a:p>
          <a:p>
            <a:pPr marL="171450" indent="-171450">
              <a:buFont typeface="Arial"/>
              <a:buChar char="•"/>
            </a:pPr>
            <a:r>
              <a:rPr lang="en-US" sz="900" dirty="0" smtClean="0">
                <a:solidFill>
                  <a:schemeClr val="bg1"/>
                </a:solidFill>
              </a:rPr>
              <a:t>Più sottile, leggero e veloce</a:t>
            </a:r>
          </a:p>
          <a:p>
            <a:pPr marL="171450" indent="-171450">
              <a:buFont typeface="Arial"/>
              <a:buChar char="•"/>
            </a:pPr>
            <a:r>
              <a:rPr lang="en-US" sz="900" dirty="0">
                <a:solidFill>
                  <a:schemeClr val="bg1"/>
                </a:solidFill>
              </a:rPr>
              <a:t>Maggiore durata delle batterie</a:t>
            </a:r>
          </a:p>
          <a:p>
            <a:pPr marL="171450" indent="-171450">
              <a:buFont typeface="Arial"/>
              <a:buChar char="•"/>
            </a:pPr>
            <a:r>
              <a:rPr lang="en-US" sz="900" dirty="0">
                <a:solidFill>
                  <a:schemeClr val="bg1"/>
                </a:solidFill>
              </a:rPr>
              <a:t>Sensori e connettività</a:t>
            </a:r>
          </a:p>
        </p:txBody>
      </p:sp>
      <p:sp>
        <p:nvSpPr>
          <p:cNvPr id="13" name="Rectangle 12"/>
          <p:cNvSpPr/>
          <p:nvPr/>
        </p:nvSpPr>
        <p:spPr>
          <a:xfrm>
            <a:off x="3459186" y="2771998"/>
            <a:ext cx="1645920" cy="1645920"/>
          </a:xfrm>
          <a:prstGeom prst="rect">
            <a:avLst/>
          </a:prstGeom>
          <a:solidFill>
            <a:srgbClr val="00BCF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Ins="91440"/>
          <a:lstStyle/>
          <a:p>
            <a:pPr>
              <a:lnSpc>
                <a:spcPct val="90000"/>
              </a:lnSpc>
            </a:pPr>
            <a:r>
              <a:rPr lang="en-US" sz="1200" spc="-10" dirty="0">
                <a:solidFill>
                  <a:schemeClr val="bg1"/>
                </a:solidFill>
              </a:rPr>
              <a:t>Miglioramento delle prestazioni</a:t>
            </a:r>
          </a:p>
          <a:p>
            <a:endParaRPr lang="en-US" sz="1200" dirty="0">
              <a:solidFill>
                <a:schemeClr val="bg1"/>
              </a:solidFill>
            </a:endParaRPr>
          </a:p>
          <a:p>
            <a:pPr marL="171450" indent="-171450">
              <a:lnSpc>
                <a:spcPct val="90000"/>
              </a:lnSpc>
              <a:buFont typeface="Arial"/>
              <a:buChar char="•"/>
            </a:pPr>
            <a:r>
              <a:rPr lang="en-US" sz="800" dirty="0">
                <a:solidFill>
                  <a:schemeClr val="bg1"/>
                </a:solidFill>
              </a:rPr>
              <a:t>Tempi di avvio più veloci</a:t>
            </a:r>
          </a:p>
          <a:p>
            <a:pPr marL="171450" indent="-171450">
              <a:lnSpc>
                <a:spcPct val="90000"/>
              </a:lnSpc>
              <a:buFont typeface="Arial"/>
              <a:buChar char="•"/>
            </a:pPr>
            <a:r>
              <a:rPr lang="en-US" sz="800" dirty="0">
                <a:solidFill>
                  <a:schemeClr val="bg1"/>
                </a:solidFill>
              </a:rPr>
              <a:t>Maggiore durata delle batterie</a:t>
            </a:r>
          </a:p>
        </p:txBody>
      </p:sp>
      <p:sp>
        <p:nvSpPr>
          <p:cNvPr id="14" name="Rectangle 13"/>
          <p:cNvSpPr/>
          <p:nvPr/>
        </p:nvSpPr>
        <p:spPr>
          <a:xfrm>
            <a:off x="5204734" y="2771998"/>
            <a:ext cx="1645920" cy="1645920"/>
          </a:xfrm>
          <a:prstGeom prst="rect">
            <a:avLst/>
          </a:prstGeom>
          <a:solidFill>
            <a:srgbClr val="00BCF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Ins="91440"/>
          <a:lstStyle/>
          <a:p>
            <a:pPr>
              <a:lnSpc>
                <a:spcPct val="90000"/>
              </a:lnSpc>
            </a:pPr>
            <a:r>
              <a:rPr lang="en-US" sz="1200" spc="-10" dirty="0">
                <a:solidFill>
                  <a:schemeClr val="bg1"/>
                </a:solidFill>
              </a:rPr>
              <a:t>Miglioramenti della produttività e dell'attività commerciale</a:t>
            </a:r>
          </a:p>
          <a:p>
            <a:endParaRPr lang="en-US" sz="500" b="1" dirty="0" smtClean="0">
              <a:solidFill>
                <a:schemeClr val="bg1"/>
              </a:solidFill>
            </a:endParaRPr>
          </a:p>
          <a:p>
            <a:pPr marL="171450" indent="-171450">
              <a:lnSpc>
                <a:spcPct val="90000"/>
              </a:lnSpc>
              <a:buFont typeface="Arial"/>
              <a:buChar char="•"/>
            </a:pPr>
            <a:r>
              <a:rPr lang="en-US" sz="800" dirty="0">
                <a:solidFill>
                  <a:schemeClr val="bg1"/>
                </a:solidFill>
              </a:rPr>
              <a:t>Maggiore sicurezza con Avvio Sicuro e BitLocker</a:t>
            </a:r>
          </a:p>
          <a:p>
            <a:pPr marL="171450" indent="-171450">
              <a:lnSpc>
                <a:spcPct val="90000"/>
              </a:lnSpc>
              <a:buFont typeface="Arial"/>
              <a:buChar char="•"/>
            </a:pPr>
            <a:r>
              <a:rPr lang="it-IT" sz="800" dirty="0" smtClean="0">
                <a:solidFill>
                  <a:schemeClr val="bg1"/>
                </a:solidFill>
              </a:rPr>
              <a:t>Miglioramenti per l’uso dei multimonitor</a:t>
            </a:r>
            <a:endParaRPr lang="en-US" sz="800" dirty="0" smtClean="0">
              <a:solidFill>
                <a:schemeClr val="bg1"/>
              </a:solidFill>
            </a:endParaRPr>
          </a:p>
          <a:p>
            <a:pPr marL="171450" indent="-171450">
              <a:lnSpc>
                <a:spcPct val="90000"/>
              </a:lnSpc>
              <a:buFont typeface="Arial"/>
              <a:buChar char="•"/>
            </a:pPr>
            <a:r>
              <a:rPr lang="it-IT" sz="800" dirty="0" smtClean="0">
                <a:solidFill>
                  <a:schemeClr val="bg1"/>
                </a:solidFill>
              </a:rPr>
              <a:t>Massima efficienza per gli utenti più evoluti</a:t>
            </a:r>
            <a:endParaRPr lang="en-US" sz="800" dirty="0">
              <a:solidFill>
                <a:schemeClr val="bg1"/>
              </a:solidFill>
            </a:endParaRPr>
          </a:p>
          <a:p>
            <a:pPr marL="171450" indent="-171450">
              <a:lnSpc>
                <a:spcPct val="90000"/>
              </a:lnSpc>
              <a:buFont typeface="Arial"/>
              <a:buChar char="•"/>
            </a:pPr>
            <a:r>
              <a:rPr lang="en-US" sz="800" spc="-20" dirty="0" smtClean="0">
                <a:solidFill>
                  <a:schemeClr val="bg1"/>
                </a:solidFill>
              </a:rPr>
              <a:t>Facile </a:t>
            </a:r>
            <a:r>
              <a:rPr lang="en-US" sz="800" spc="-20" dirty="0" err="1" smtClean="0">
                <a:solidFill>
                  <a:schemeClr val="bg1"/>
                </a:solidFill>
              </a:rPr>
              <a:t>da</a:t>
            </a:r>
            <a:r>
              <a:rPr lang="en-US" sz="800" spc="-20" dirty="0" smtClean="0">
                <a:solidFill>
                  <a:schemeClr val="bg1"/>
                </a:solidFill>
              </a:rPr>
              <a:t> </a:t>
            </a:r>
            <a:r>
              <a:rPr lang="en-US" sz="800" spc="-20" dirty="0" err="1" smtClean="0">
                <a:solidFill>
                  <a:schemeClr val="bg1"/>
                </a:solidFill>
              </a:rPr>
              <a:t>usare</a:t>
            </a:r>
            <a:endParaRPr lang="en-US" sz="800" spc="-20" dirty="0">
              <a:solidFill>
                <a:schemeClr val="bg1"/>
              </a:solidFill>
            </a:endParaRPr>
          </a:p>
        </p:txBody>
      </p:sp>
      <p:sp>
        <p:nvSpPr>
          <p:cNvPr id="15" name="Rectangle 14"/>
          <p:cNvSpPr/>
          <p:nvPr/>
        </p:nvSpPr>
        <p:spPr>
          <a:xfrm>
            <a:off x="6950281" y="2771998"/>
            <a:ext cx="1645920" cy="1645920"/>
          </a:xfrm>
          <a:prstGeom prst="rect">
            <a:avLst/>
          </a:prstGeom>
          <a:solidFill>
            <a:srgbClr val="00BCF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Ins="91440"/>
          <a:lstStyle/>
          <a:p>
            <a:pPr>
              <a:lnSpc>
                <a:spcPct val="90000"/>
              </a:lnSpc>
            </a:pPr>
            <a:r>
              <a:rPr lang="en-US" sz="1200" spc="-10" dirty="0" smtClean="0">
                <a:solidFill>
                  <a:schemeClr val="bg1"/>
                </a:solidFill>
              </a:rPr>
              <a:t>Nuove e</a:t>
            </a:r>
            <a:r>
              <a:rPr sz="1200" spc="-10" dirty="0"/>
              <a:t/>
            </a:r>
            <a:br>
              <a:rPr sz="1200" spc="-10" dirty="0"/>
            </a:br>
            <a:r>
              <a:rPr lang="en-US" sz="1200" spc="-10" dirty="0" smtClean="0">
                <a:solidFill>
                  <a:schemeClr val="bg1"/>
                </a:solidFill>
              </a:rPr>
              <a:t>potenti funzionalità</a:t>
            </a:r>
          </a:p>
          <a:p>
            <a:endParaRPr lang="en-US" sz="1200" b="1" dirty="0" smtClean="0">
              <a:solidFill>
                <a:schemeClr val="bg1"/>
              </a:solidFill>
            </a:endParaRPr>
          </a:p>
          <a:p>
            <a:pPr marL="171450" indent="-171450" fontAlgn="t">
              <a:lnSpc>
                <a:spcPct val="99000"/>
              </a:lnSpc>
              <a:buFont typeface="Arial"/>
              <a:buChar char="•"/>
            </a:pPr>
            <a:r>
              <a:rPr lang="en-US" sz="800" dirty="0">
                <a:solidFill>
                  <a:schemeClr val="bg1"/>
                </a:solidFill>
              </a:rPr>
              <a:t>Esplora file più efficiente</a:t>
            </a:r>
          </a:p>
          <a:p>
            <a:pPr marL="171450" indent="-171450">
              <a:lnSpc>
                <a:spcPct val="99000"/>
              </a:lnSpc>
              <a:buFont typeface="Arial"/>
              <a:buChar char="•"/>
            </a:pPr>
            <a:r>
              <a:rPr lang="en-US" sz="800" dirty="0">
                <a:solidFill>
                  <a:schemeClr val="bg1"/>
                </a:solidFill>
              </a:rPr>
              <a:t>Spazi di archiviazione</a:t>
            </a:r>
          </a:p>
          <a:p>
            <a:pPr marL="171450" indent="-171450">
              <a:lnSpc>
                <a:spcPct val="99000"/>
              </a:lnSpc>
              <a:buFont typeface="Arial"/>
              <a:buChar char="•"/>
            </a:pPr>
            <a:r>
              <a:rPr lang="en-US" sz="800" dirty="0">
                <a:solidFill>
                  <a:schemeClr val="bg1"/>
                </a:solidFill>
              </a:rPr>
              <a:t>Cronologia file</a:t>
            </a:r>
          </a:p>
        </p:txBody>
      </p:sp>
      <p:sp>
        <p:nvSpPr>
          <p:cNvPr id="16" name="Rectangle 15"/>
          <p:cNvSpPr/>
          <p:nvPr/>
        </p:nvSpPr>
        <p:spPr>
          <a:xfrm>
            <a:off x="3462866" y="4510183"/>
            <a:ext cx="5135027" cy="347568"/>
          </a:xfrm>
          <a:prstGeom prst="rect">
            <a:avLst/>
          </a:prstGeom>
          <a:solidFill>
            <a:srgbClr val="00BCF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Ins="91440" anchor="ctr" anchorCtr="0"/>
          <a:lstStyle/>
          <a:p>
            <a:pPr marL="0" lvl="1" algn="ctr">
              <a:defRPr/>
            </a:pPr>
            <a:r>
              <a:rPr lang="en-US" sz="1200" dirty="0">
                <a:solidFill>
                  <a:schemeClr val="bg1"/>
                </a:solidFill>
              </a:rPr>
              <a:t>Più gli altri vantaggi offerti da Windows 8</a:t>
            </a:r>
          </a:p>
        </p:txBody>
      </p:sp>
      <p:sp>
        <p:nvSpPr>
          <p:cNvPr id="17" name="Rectangle 16"/>
          <p:cNvSpPr/>
          <p:nvPr/>
        </p:nvSpPr>
        <p:spPr>
          <a:xfrm>
            <a:off x="419100" y="1021955"/>
            <a:ext cx="2940458" cy="1645920"/>
          </a:xfrm>
          <a:prstGeom prst="rect">
            <a:avLst/>
          </a:prstGeom>
          <a:solidFill>
            <a:srgbClr val="7FBA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Ins="91440" anchor="ctr" anchorCtr="0"/>
          <a:lstStyle/>
          <a:p>
            <a:pPr algn="ctr"/>
            <a:r>
              <a:rPr lang="en-US" dirty="0">
                <a:solidFill>
                  <a:schemeClr val="bg1"/>
                </a:solidFill>
              </a:rPr>
              <a:t>Vantaggi del </a:t>
            </a:r>
            <a:r>
              <a:rPr lang="en-US" dirty="0" smtClean="0">
                <a:solidFill>
                  <a:schemeClr val="bg1"/>
                </a:solidFill>
              </a:rPr>
              <a:t/>
            </a:r>
            <a:br>
              <a:rPr lang="en-US" dirty="0" smtClean="0">
                <a:solidFill>
                  <a:schemeClr val="bg1"/>
                </a:solidFill>
              </a:rPr>
            </a:br>
            <a:r>
              <a:rPr lang="en-US" dirty="0" err="1" smtClean="0">
                <a:solidFill>
                  <a:schemeClr val="bg1"/>
                </a:solidFill>
              </a:rPr>
              <a:t>nuovo</a:t>
            </a:r>
            <a:r>
              <a:rPr lang="en-US" dirty="0" smtClean="0">
                <a:solidFill>
                  <a:schemeClr val="bg1"/>
                </a:solidFill>
              </a:rPr>
              <a:t> </a:t>
            </a:r>
            <a:r>
              <a:rPr lang="en-US" dirty="0">
                <a:solidFill>
                  <a:schemeClr val="bg1"/>
                </a:solidFill>
              </a:rPr>
              <a:t>hardware</a:t>
            </a:r>
          </a:p>
        </p:txBody>
      </p:sp>
      <p:sp>
        <p:nvSpPr>
          <p:cNvPr id="18" name="Rectangle 17"/>
          <p:cNvSpPr/>
          <p:nvPr/>
        </p:nvSpPr>
        <p:spPr>
          <a:xfrm>
            <a:off x="419100" y="2771998"/>
            <a:ext cx="2940458" cy="2079402"/>
          </a:xfrm>
          <a:prstGeom prst="rect">
            <a:avLst/>
          </a:prstGeom>
          <a:solidFill>
            <a:srgbClr val="00BCF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Ins="91440" anchor="ctr" anchorCtr="0"/>
          <a:lstStyle/>
          <a:p>
            <a:pPr algn="ctr"/>
            <a:r>
              <a:rPr lang="en-US" dirty="0">
                <a:solidFill>
                  <a:schemeClr val="bg1"/>
                </a:solidFill>
              </a:rPr>
              <a:t>Vantaggi dell'aggiornamento</a:t>
            </a:r>
            <a:r>
              <a:rPr dirty="0"/>
              <a:t/>
            </a:r>
            <a:br>
              <a:rPr dirty="0"/>
            </a:br>
            <a:r>
              <a:rPr lang="en-US" dirty="0">
                <a:solidFill>
                  <a:schemeClr val="bg1"/>
                </a:solidFill>
              </a:rPr>
              <a:t>del computer in uso</a:t>
            </a:r>
          </a:p>
        </p:txBody>
      </p:sp>
      <p:sp>
        <p:nvSpPr>
          <p:cNvPr id="2" name="TextBox 1"/>
          <p:cNvSpPr txBox="1"/>
          <p:nvPr/>
        </p:nvSpPr>
        <p:spPr>
          <a:xfrm>
            <a:off x="419099" y="4857750"/>
            <a:ext cx="3711111" cy="230832"/>
          </a:xfrm>
          <a:prstGeom prst="rect">
            <a:avLst/>
          </a:prstGeom>
          <a:noFill/>
        </p:spPr>
        <p:txBody>
          <a:bodyPr wrap="square" rtlCol="0">
            <a:spAutoFit/>
          </a:bodyPr>
          <a:lstStyle/>
          <a:p>
            <a:r>
              <a:rPr lang="en-US" sz="900" dirty="0" smtClean="0">
                <a:solidFill>
                  <a:srgbClr val="505050"/>
                </a:solidFill>
              </a:rPr>
              <a:t>* Non tutti i PC sono dotati della funzione di tocco</a:t>
            </a:r>
          </a:p>
        </p:txBody>
      </p:sp>
    </p:spTree>
    <p:extLst>
      <p:ext uri="{BB962C8B-B14F-4D97-AF65-F5344CB8AC3E}">
        <p14:creationId xmlns:p14="http://schemas.microsoft.com/office/powerpoint/2010/main" val="5354772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r>
              <a:rPr lang="en-US" sz="3200" dirty="0" smtClean="0"/>
              <a:t>Sto usando Windows XP, come devo procedere?</a:t>
            </a:r>
          </a:p>
          <a:p>
            <a:endParaRPr lang="en-US" sz="3200" dirty="0">
              <a:solidFill>
                <a:srgbClr val="FF0000"/>
              </a:solidFill>
            </a:endParaRPr>
          </a:p>
        </p:txBody>
      </p:sp>
      <p:sp>
        <p:nvSpPr>
          <p:cNvPr id="18" name="Rectangle 17"/>
          <p:cNvSpPr/>
          <p:nvPr/>
        </p:nvSpPr>
        <p:spPr>
          <a:xfrm>
            <a:off x="414602" y="1947320"/>
            <a:ext cx="2226996" cy="2753267"/>
          </a:xfrm>
          <a:prstGeom prst="rect">
            <a:avLst/>
          </a:prstGeom>
          <a:solidFill>
            <a:srgbClr val="00BCF2"/>
          </a:solidFill>
        </p:spPr>
        <p:txBody>
          <a:bodyPr wrap="square" lIns="91440" tIns="45720" rIns="91440" bIns="45720">
            <a:spAutoFit/>
          </a:bodyPr>
          <a:lstStyle/>
          <a:p>
            <a:pPr>
              <a:lnSpc>
                <a:spcPct val="90000"/>
              </a:lnSpc>
            </a:pPr>
            <a:r>
              <a:rPr lang="en-US" sz="900" b="1" dirty="0" smtClean="0">
                <a:solidFill>
                  <a:srgbClr val="FFFFFF"/>
                </a:solidFill>
              </a:rPr>
              <a:t>Ottenere l'assistenza di un esperto</a:t>
            </a:r>
          </a:p>
          <a:p>
            <a:pPr>
              <a:lnSpc>
                <a:spcPct val="90000"/>
              </a:lnSpc>
            </a:pPr>
            <a:r>
              <a:rPr sz="900" dirty="0"/>
              <a:t/>
            </a:r>
            <a:br>
              <a:rPr sz="900" dirty="0"/>
            </a:br>
            <a:r>
              <a:rPr lang="en-US" sz="850" dirty="0" smtClean="0">
                <a:solidFill>
                  <a:srgbClr val="FFFFFF"/>
                </a:solidFill>
              </a:rPr>
              <a:t>Rivolgiti innanzitutto al tuo partner per conoscere le implicazioni e la </a:t>
            </a:r>
            <a:r>
              <a:rPr lang="en-US" sz="850" dirty="0" err="1" smtClean="0">
                <a:solidFill>
                  <a:srgbClr val="FFFFFF"/>
                </a:solidFill>
              </a:rPr>
              <a:t>facilità</a:t>
            </a:r>
            <a:r>
              <a:rPr lang="en-US" sz="850" dirty="0" smtClean="0">
                <a:solidFill>
                  <a:srgbClr val="FFFFFF"/>
                </a:solidFill>
              </a:rPr>
              <a:t> </a:t>
            </a:r>
            <a:br>
              <a:rPr lang="en-US" sz="850" dirty="0" smtClean="0">
                <a:solidFill>
                  <a:srgbClr val="FFFFFF"/>
                </a:solidFill>
              </a:rPr>
            </a:br>
            <a:r>
              <a:rPr lang="en-US" sz="850" dirty="0" err="1" smtClean="0">
                <a:solidFill>
                  <a:srgbClr val="FFFFFF"/>
                </a:solidFill>
              </a:rPr>
              <a:t>di</a:t>
            </a:r>
            <a:r>
              <a:rPr lang="en-US" sz="850" dirty="0" smtClean="0">
                <a:solidFill>
                  <a:srgbClr val="FFFFFF"/>
                </a:solidFill>
              </a:rPr>
              <a:t> migrazione, oltre che per </a:t>
            </a:r>
            <a:r>
              <a:rPr lang="en-US" sz="850" dirty="0" err="1" smtClean="0">
                <a:solidFill>
                  <a:srgbClr val="FFFFFF"/>
                </a:solidFill>
              </a:rPr>
              <a:t>comprendere</a:t>
            </a:r>
            <a:r>
              <a:rPr lang="en-US" sz="850" dirty="0" smtClean="0">
                <a:solidFill>
                  <a:srgbClr val="FFFFFF"/>
                </a:solidFill>
              </a:rPr>
              <a:t> </a:t>
            </a:r>
            <a:br>
              <a:rPr lang="en-US" sz="850" dirty="0" smtClean="0">
                <a:solidFill>
                  <a:srgbClr val="FFFFFF"/>
                </a:solidFill>
              </a:rPr>
            </a:br>
            <a:r>
              <a:rPr lang="en-US" sz="850" dirty="0" err="1" smtClean="0">
                <a:solidFill>
                  <a:srgbClr val="FFFFFF"/>
                </a:solidFill>
              </a:rPr>
              <a:t>i</a:t>
            </a:r>
            <a:r>
              <a:rPr lang="en-US" sz="850" dirty="0" smtClean="0">
                <a:solidFill>
                  <a:srgbClr val="FFFFFF"/>
                </a:solidFill>
              </a:rPr>
              <a:t> vantaggi di Windows 8 Pro </a:t>
            </a:r>
            <a:r>
              <a:rPr sz="850" dirty="0"/>
              <a:t/>
            </a:r>
            <a:br>
              <a:rPr sz="850" dirty="0"/>
            </a:br>
            <a:r>
              <a:rPr lang="en-US" sz="850" dirty="0" smtClean="0">
                <a:solidFill>
                  <a:srgbClr val="FFFFFF"/>
                </a:solidFill>
              </a:rPr>
              <a:t>(</a:t>
            </a:r>
            <a:r>
              <a:rPr lang="en-US" sz="850" dirty="0" smtClean="0">
                <a:solidFill>
                  <a:srgbClr val="FFFFFF"/>
                </a:solidFill>
                <a:hlinkClick r:id="rId2"/>
              </a:rPr>
              <a:t>http://windows.it/business</a:t>
            </a:r>
            <a:r>
              <a:rPr lang="en-US" sz="850" dirty="0" smtClean="0">
                <a:solidFill>
                  <a:srgbClr val="FFFFFF"/>
                </a:solidFill>
              </a:rPr>
              <a:t>).</a:t>
            </a:r>
          </a:p>
          <a:p>
            <a:pPr>
              <a:lnSpc>
                <a:spcPct val="90000"/>
              </a:lnSpc>
            </a:pPr>
            <a:endParaRPr lang="en-US" sz="850" dirty="0" smtClean="0">
              <a:solidFill>
                <a:srgbClr val="FFFFFF"/>
              </a:solidFill>
            </a:endParaRPr>
          </a:p>
          <a:p>
            <a:pPr>
              <a:lnSpc>
                <a:spcPct val="90000"/>
              </a:lnSpc>
            </a:pPr>
            <a:r>
              <a:rPr lang="it-IT" sz="850" dirty="0" smtClean="0">
                <a:solidFill>
                  <a:srgbClr val="FFFFFF"/>
                </a:solidFill>
                <a:ea typeface="Segoe UI" pitchFamily="34" charset="0"/>
                <a:cs typeface="Segoe UI" pitchFamily="34" charset="0"/>
              </a:rPr>
              <a:t>Il partner risponderà alle tue domande </a:t>
            </a:r>
            <a:br>
              <a:rPr lang="it-IT" sz="850" dirty="0" smtClean="0">
                <a:solidFill>
                  <a:srgbClr val="FFFFFF"/>
                </a:solidFill>
                <a:ea typeface="Segoe UI" pitchFamily="34" charset="0"/>
                <a:cs typeface="Segoe UI" pitchFamily="34" charset="0"/>
              </a:rPr>
            </a:br>
            <a:r>
              <a:rPr lang="it-IT" sz="850" dirty="0" smtClean="0">
                <a:solidFill>
                  <a:srgbClr val="FFFFFF"/>
                </a:solidFill>
                <a:ea typeface="Segoe UI" pitchFamily="34" charset="0"/>
                <a:cs typeface="Segoe UI" pitchFamily="34" charset="0"/>
              </a:rPr>
              <a:t>e saprà darti tutte le indicazioni su</a:t>
            </a:r>
            <a:r>
              <a:rPr lang="en-US" sz="850" dirty="0" smtClean="0">
                <a:solidFill>
                  <a:srgbClr val="FFFFFF"/>
                </a:solidFill>
                <a:ea typeface="Segoe UI" pitchFamily="34" charset="0"/>
                <a:cs typeface="Segoe UI" pitchFamily="34" charset="0"/>
              </a:rPr>
              <a:t>:  </a:t>
            </a:r>
          </a:p>
          <a:p>
            <a:pPr marL="171450" indent="-171450">
              <a:lnSpc>
                <a:spcPct val="90000"/>
              </a:lnSpc>
              <a:buFont typeface="Arial" pitchFamily="34" charset="0"/>
              <a:buChar char="•"/>
            </a:pPr>
            <a:r>
              <a:rPr lang="en-US" sz="850" dirty="0" smtClean="0">
                <a:solidFill>
                  <a:srgbClr val="FFFFFF"/>
                </a:solidFill>
                <a:ea typeface="Segoe UI" pitchFamily="34" charset="0"/>
                <a:cs typeface="Segoe UI" pitchFamily="34" charset="0"/>
              </a:rPr>
              <a:t>Budget e inventario attuale</a:t>
            </a:r>
          </a:p>
          <a:p>
            <a:pPr marL="171450" indent="-171450">
              <a:lnSpc>
                <a:spcPct val="90000"/>
              </a:lnSpc>
              <a:buFont typeface="Arial" pitchFamily="34" charset="0"/>
              <a:buChar char="•"/>
            </a:pPr>
            <a:r>
              <a:rPr lang="en-US" sz="850" dirty="0" smtClean="0">
                <a:solidFill>
                  <a:srgbClr val="FFFFFF"/>
                </a:solidFill>
                <a:ea typeface="Segoe UI" pitchFamily="34" charset="0"/>
                <a:cs typeface="Segoe UI" pitchFamily="34" charset="0"/>
              </a:rPr>
              <a:t>Classificazione delle esigenze in ordine di priorità</a:t>
            </a:r>
          </a:p>
          <a:p>
            <a:pPr marL="171450" indent="-171450">
              <a:lnSpc>
                <a:spcPct val="90000"/>
              </a:lnSpc>
              <a:buFont typeface="Arial" pitchFamily="34" charset="0"/>
              <a:buChar char="•"/>
            </a:pPr>
            <a:r>
              <a:rPr lang="en-US" sz="850" dirty="0" smtClean="0">
                <a:solidFill>
                  <a:srgbClr val="FFFFFF"/>
                </a:solidFill>
                <a:ea typeface="Segoe UI" pitchFamily="34" charset="0"/>
                <a:cs typeface="Segoe UI" pitchFamily="34" charset="0"/>
              </a:rPr>
              <a:t>Assistenza e supporto </a:t>
            </a:r>
          </a:p>
          <a:p>
            <a:pPr marL="171450" indent="-171450">
              <a:lnSpc>
                <a:spcPct val="90000"/>
              </a:lnSpc>
              <a:buFont typeface="Arial" pitchFamily="34" charset="0"/>
              <a:buChar char="•"/>
            </a:pPr>
            <a:r>
              <a:rPr lang="en-US" sz="850" dirty="0" smtClean="0">
                <a:solidFill>
                  <a:srgbClr val="FFFFFF"/>
                </a:solidFill>
                <a:ea typeface="Segoe UI" pitchFamily="34" charset="0"/>
                <a:cs typeface="Segoe UI" pitchFamily="34" charset="0"/>
              </a:rPr>
              <a:t>Ricompilazione delle app come app </a:t>
            </a:r>
            <a:br>
              <a:rPr lang="en-US" sz="850" dirty="0" smtClean="0">
                <a:solidFill>
                  <a:srgbClr val="FFFFFF"/>
                </a:solidFill>
                <a:ea typeface="Segoe UI" pitchFamily="34" charset="0"/>
                <a:cs typeface="Segoe UI" pitchFamily="34" charset="0"/>
              </a:rPr>
            </a:br>
            <a:r>
              <a:rPr lang="en-US" sz="850" dirty="0" err="1" smtClean="0">
                <a:solidFill>
                  <a:srgbClr val="FFFFFF"/>
                </a:solidFill>
                <a:ea typeface="Segoe UI" pitchFamily="34" charset="0"/>
                <a:cs typeface="Segoe UI" pitchFamily="34" charset="0"/>
              </a:rPr>
              <a:t>di</a:t>
            </a:r>
            <a:r>
              <a:rPr lang="en-US" sz="850" dirty="0" smtClean="0">
                <a:solidFill>
                  <a:srgbClr val="FFFFFF"/>
                </a:solidFill>
                <a:ea typeface="Segoe UI" pitchFamily="34" charset="0"/>
                <a:cs typeface="Segoe UI" pitchFamily="34" charset="0"/>
              </a:rPr>
              <a:t> Windows 8 </a:t>
            </a:r>
          </a:p>
          <a:p>
            <a:pPr marL="171450" indent="-171450">
              <a:lnSpc>
                <a:spcPct val="90000"/>
              </a:lnSpc>
              <a:buFont typeface="Arial" pitchFamily="34" charset="0"/>
              <a:buChar char="•"/>
            </a:pPr>
            <a:r>
              <a:rPr lang="en-US" sz="850" dirty="0" smtClean="0">
                <a:solidFill>
                  <a:srgbClr val="FFFFFF"/>
                </a:solidFill>
                <a:ea typeface="Segoe UI" pitchFamily="34" charset="0"/>
                <a:cs typeface="Segoe UI" pitchFamily="34" charset="0"/>
              </a:rPr>
              <a:t>“Questa applicazione è ancora valida per il modo in cui </a:t>
            </a:r>
            <a:r>
              <a:rPr lang="en-US" sz="850" dirty="0" err="1" smtClean="0">
                <a:solidFill>
                  <a:srgbClr val="FFFFFF"/>
                </a:solidFill>
                <a:ea typeface="Segoe UI" pitchFamily="34" charset="0"/>
                <a:cs typeface="Segoe UI" pitchFamily="34" charset="0"/>
              </a:rPr>
              <a:t>svolgo</a:t>
            </a:r>
            <a:r>
              <a:rPr lang="en-US" sz="850" dirty="0" smtClean="0">
                <a:solidFill>
                  <a:srgbClr val="FFFFFF"/>
                </a:solidFill>
                <a:ea typeface="Segoe UI" pitchFamily="34" charset="0"/>
                <a:cs typeface="Segoe UI" pitchFamily="34" charset="0"/>
              </a:rPr>
              <a:t> </a:t>
            </a:r>
            <a:r>
              <a:rPr lang="en-US" sz="850" dirty="0" err="1" smtClean="0">
                <a:solidFill>
                  <a:srgbClr val="FFFFFF"/>
                </a:solidFill>
                <a:ea typeface="Segoe UI" pitchFamily="34" charset="0"/>
                <a:cs typeface="Segoe UI" pitchFamily="34" charset="0"/>
              </a:rPr>
              <a:t>l'attività</a:t>
            </a:r>
            <a:r>
              <a:rPr lang="en-US" sz="850" dirty="0" smtClean="0">
                <a:solidFill>
                  <a:srgbClr val="FFFFFF"/>
                </a:solidFill>
                <a:ea typeface="Segoe UI" pitchFamily="34" charset="0"/>
                <a:cs typeface="Segoe UI" pitchFamily="34" charset="0"/>
              </a:rPr>
              <a:t>? ”</a:t>
            </a:r>
          </a:p>
          <a:p>
            <a:pPr>
              <a:lnSpc>
                <a:spcPct val="90000"/>
              </a:lnSpc>
            </a:pPr>
            <a:endParaRPr lang="en-US" sz="850" dirty="0" smtClean="0">
              <a:solidFill>
                <a:srgbClr val="FFFFFF"/>
              </a:solidFill>
              <a:ea typeface="Segoe UI" pitchFamily="34" charset="0"/>
              <a:cs typeface="Segoe UI" pitchFamily="34" charset="0"/>
            </a:endParaRPr>
          </a:p>
          <a:p>
            <a:pPr>
              <a:lnSpc>
                <a:spcPct val="90000"/>
              </a:lnSpc>
            </a:pPr>
            <a:r>
              <a:rPr lang="en-US" sz="850" dirty="0" smtClean="0">
                <a:solidFill>
                  <a:srgbClr val="FFFFFF"/>
                </a:solidFill>
                <a:ea typeface="Segoe UI" pitchFamily="34" charset="0"/>
                <a:cs typeface="Segoe UI" pitchFamily="34" charset="0"/>
              </a:rPr>
              <a:t>Per trovare un partner:  </a:t>
            </a:r>
            <a:r>
              <a:rPr lang="en-US" sz="850" dirty="0" smtClean="0">
                <a:solidFill>
                  <a:srgbClr val="FFFFFF"/>
                </a:solidFill>
                <a:hlinkClick r:id="rId3"/>
              </a:rPr>
              <a:t>http://pinpoint.microsoft.com/</a:t>
            </a:r>
            <a:endParaRPr lang="en-US" sz="850" dirty="0" smtClean="0">
              <a:solidFill>
                <a:srgbClr val="FFFFFF"/>
              </a:solidFill>
            </a:endParaRPr>
          </a:p>
          <a:p>
            <a:pPr>
              <a:lnSpc>
                <a:spcPct val="90000"/>
              </a:lnSpc>
            </a:pPr>
            <a:endParaRPr lang="en-US" sz="850" dirty="0" smtClean="0">
              <a:solidFill>
                <a:srgbClr val="FFFFFF"/>
              </a:solidFill>
            </a:endParaRPr>
          </a:p>
          <a:p>
            <a:pPr>
              <a:lnSpc>
                <a:spcPct val="90000"/>
              </a:lnSpc>
            </a:pPr>
            <a:endParaRPr lang="en-US" sz="100" dirty="0" smtClean="0">
              <a:solidFill>
                <a:srgbClr val="FFFFFF"/>
              </a:solidFill>
            </a:endParaRPr>
          </a:p>
          <a:p>
            <a:pPr>
              <a:lnSpc>
                <a:spcPct val="90000"/>
              </a:lnSpc>
            </a:pPr>
            <a:endParaRPr lang="en-US" sz="100" dirty="0" smtClean="0">
              <a:solidFill>
                <a:srgbClr val="FFFFFF"/>
              </a:solidFill>
              <a:ea typeface="Segoe UI" pitchFamily="34" charset="0"/>
              <a:cs typeface="Segoe UI" pitchFamily="34" charset="0"/>
            </a:endParaRPr>
          </a:p>
          <a:p>
            <a:pPr>
              <a:lnSpc>
                <a:spcPct val="90000"/>
              </a:lnSpc>
            </a:pPr>
            <a:endParaRPr lang="en-US" sz="100" dirty="0" smtClean="0">
              <a:solidFill>
                <a:srgbClr val="FFFFFF"/>
              </a:solidFill>
              <a:ea typeface="Segoe UI" pitchFamily="34" charset="0"/>
              <a:cs typeface="Segoe UI" pitchFamily="34" charset="0"/>
            </a:endParaRPr>
          </a:p>
        </p:txBody>
      </p:sp>
      <p:sp>
        <p:nvSpPr>
          <p:cNvPr id="19" name="TextBox 18"/>
          <p:cNvSpPr txBox="1"/>
          <p:nvPr/>
        </p:nvSpPr>
        <p:spPr>
          <a:xfrm>
            <a:off x="298580" y="998272"/>
            <a:ext cx="8035533" cy="523220"/>
          </a:xfrm>
          <a:prstGeom prst="rect">
            <a:avLst/>
          </a:prstGeom>
          <a:noFill/>
        </p:spPr>
        <p:txBody>
          <a:bodyPr wrap="none" rtlCol="0">
            <a:spAutoFit/>
          </a:bodyPr>
          <a:lstStyle/>
          <a:p>
            <a:r>
              <a:rPr lang="en-US" sz="1400" dirty="0" smtClean="0">
                <a:solidFill>
                  <a:srgbClr val="505050"/>
                </a:solidFill>
              </a:rPr>
              <a:t>Effettua quanto prima la migrazione per ridurre gli interventi richiesti per ogni computer, la </a:t>
            </a:r>
            <a:r>
              <a:rPr lang="en-US" sz="1400" dirty="0" err="1" smtClean="0">
                <a:solidFill>
                  <a:srgbClr val="505050"/>
                </a:solidFill>
              </a:rPr>
              <a:t>perdita</a:t>
            </a:r>
            <a:r>
              <a:rPr lang="en-US" sz="1400" dirty="0" smtClean="0">
                <a:solidFill>
                  <a:srgbClr val="505050"/>
                </a:solidFill>
              </a:rPr>
              <a:t> </a:t>
            </a:r>
            <a:br>
              <a:rPr lang="en-US" sz="1400" dirty="0" smtClean="0">
                <a:solidFill>
                  <a:srgbClr val="505050"/>
                </a:solidFill>
              </a:rPr>
            </a:br>
            <a:r>
              <a:rPr lang="en-US" sz="1400" dirty="0" err="1" smtClean="0">
                <a:solidFill>
                  <a:srgbClr val="505050"/>
                </a:solidFill>
              </a:rPr>
              <a:t>di</a:t>
            </a:r>
            <a:r>
              <a:rPr lang="en-US" sz="1400" dirty="0" smtClean="0">
                <a:solidFill>
                  <a:srgbClr val="505050"/>
                </a:solidFill>
              </a:rPr>
              <a:t> produttività degli utenti e i costi.</a:t>
            </a:r>
          </a:p>
        </p:txBody>
      </p:sp>
      <p:sp>
        <p:nvSpPr>
          <p:cNvPr id="20" name="Rectangle 19"/>
          <p:cNvSpPr/>
          <p:nvPr/>
        </p:nvSpPr>
        <p:spPr>
          <a:xfrm>
            <a:off x="4205860" y="1916915"/>
            <a:ext cx="1463040" cy="2797689"/>
          </a:xfrm>
          <a:prstGeom prst="rect">
            <a:avLst/>
          </a:prstGeom>
          <a:solidFill>
            <a:srgbClr val="7FBA00"/>
          </a:solidFill>
        </p:spPr>
        <p:txBody>
          <a:bodyPr wrap="square" lIns="91440" tIns="45720" rIns="91440" bIns="45720">
            <a:spAutoFit/>
          </a:bodyPr>
          <a:lstStyle/>
          <a:p>
            <a:pPr>
              <a:lnSpc>
                <a:spcPct val="90000"/>
              </a:lnSpc>
              <a:spcAft>
                <a:spcPts val="1200"/>
              </a:spcAft>
              <a:buClr>
                <a:srgbClr val="00188F"/>
              </a:buClr>
            </a:pPr>
            <a:r>
              <a:rPr lang="en-US" sz="900" b="1" dirty="0" smtClean="0">
                <a:solidFill>
                  <a:srgbClr val="FFFFFF"/>
                </a:solidFill>
              </a:rPr>
              <a:t>Conoscere</a:t>
            </a:r>
            <a:r>
              <a:rPr sz="900" b="1" dirty="0"/>
              <a:t/>
            </a:r>
            <a:br>
              <a:rPr sz="900" b="1" dirty="0"/>
            </a:br>
            <a:r>
              <a:rPr lang="en-US" sz="900" b="1" dirty="0" smtClean="0">
                <a:solidFill>
                  <a:srgbClr val="FFFFFF"/>
                </a:solidFill>
              </a:rPr>
              <a:t>le opzioni</a:t>
            </a:r>
          </a:p>
          <a:p>
            <a:pPr>
              <a:lnSpc>
                <a:spcPct val="90000"/>
              </a:lnSpc>
              <a:spcAft>
                <a:spcPts val="1200"/>
              </a:spcAft>
              <a:buClr>
                <a:srgbClr val="00188F"/>
              </a:buClr>
            </a:pPr>
            <a:r>
              <a:rPr lang="it-IT" sz="850" dirty="0" smtClean="0">
                <a:solidFill>
                  <a:srgbClr val="FFFFFF"/>
                </a:solidFill>
                <a:ea typeface="Segoe UI" pitchFamily="34" charset="0"/>
                <a:cs typeface="Segoe UI" pitchFamily="34" charset="0"/>
              </a:rPr>
              <a:t>Dopo la valutazione, puoi scegliere se effettuare l'aggiornamento o acquistare nuovo hardware. Il tuo partner può aiutarti a decidere, oltre che supportarti nella migrazione dei dati, l'installazione delle applicazioni necessarie e così via.</a:t>
            </a:r>
          </a:p>
          <a:p>
            <a:pPr>
              <a:lnSpc>
                <a:spcPct val="90000"/>
              </a:lnSpc>
              <a:spcAft>
                <a:spcPts val="1200"/>
              </a:spcAft>
              <a:buClr>
                <a:srgbClr val="00188F"/>
              </a:buClr>
            </a:pPr>
            <a:r>
              <a:rPr lang="en-US" sz="850" dirty="0" smtClean="0">
                <a:solidFill>
                  <a:srgbClr val="FFFFFF"/>
                </a:solidFill>
              </a:rPr>
              <a:t>Come scoprire se il PC può eseguire Windows 8: </a:t>
            </a:r>
            <a:r>
              <a:rPr lang="en-US" sz="850" dirty="0" smtClean="0">
                <a:solidFill>
                  <a:srgbClr val="FFFFFF"/>
                </a:solidFill>
                <a:hlinkClick r:id="rId4"/>
              </a:rPr>
              <a:t>http://windows.microsoft.com/it-it/windows-8/upgrade-to-windows-8</a:t>
            </a:r>
            <a:endParaRPr lang="en-US" sz="850" dirty="0" smtClean="0">
              <a:solidFill>
                <a:srgbClr val="FFFFFF"/>
              </a:solidFill>
            </a:endParaRPr>
          </a:p>
          <a:p>
            <a:pPr>
              <a:lnSpc>
                <a:spcPct val="90000"/>
              </a:lnSpc>
              <a:spcAft>
                <a:spcPts val="1200"/>
              </a:spcAft>
              <a:buClr>
                <a:srgbClr val="00188F"/>
              </a:buClr>
            </a:pPr>
            <a:endParaRPr lang="en-US" sz="800" strike="sngStrike" dirty="0" smtClean="0">
              <a:solidFill>
                <a:srgbClr val="FFFFFF"/>
              </a:solidFill>
            </a:endParaRPr>
          </a:p>
        </p:txBody>
      </p:sp>
      <p:sp>
        <p:nvSpPr>
          <p:cNvPr id="21" name="TextBox 20"/>
          <p:cNvSpPr txBox="1"/>
          <p:nvPr/>
        </p:nvSpPr>
        <p:spPr>
          <a:xfrm>
            <a:off x="7233163" y="1947322"/>
            <a:ext cx="1463040" cy="2765372"/>
          </a:xfrm>
          <a:prstGeom prst="rect">
            <a:avLst/>
          </a:prstGeom>
          <a:solidFill>
            <a:srgbClr val="00188F"/>
          </a:solidFill>
        </p:spPr>
        <p:txBody>
          <a:bodyPr wrap="square" lIns="91440" tIns="45720" rIns="91440" bIns="45720" rtlCol="0">
            <a:spAutoFit/>
          </a:bodyPr>
          <a:lstStyle/>
          <a:p>
            <a:pPr>
              <a:lnSpc>
                <a:spcPct val="90000"/>
              </a:lnSpc>
            </a:pPr>
            <a:r>
              <a:rPr lang="en-US" sz="900" b="1" dirty="0">
                <a:solidFill>
                  <a:srgbClr val="FFFFFF"/>
                </a:solidFill>
              </a:rPr>
              <a:t>Cogliere i benefici</a:t>
            </a:r>
          </a:p>
          <a:p>
            <a:pPr>
              <a:lnSpc>
                <a:spcPct val="90000"/>
              </a:lnSpc>
            </a:pPr>
            <a:r>
              <a:rPr sz="900" dirty="0">
                <a:ea typeface="Segoe UI"/>
                <a:cs typeface="Segoe UI"/>
              </a:rPr>
              <a:t/>
            </a:r>
            <a:br>
              <a:rPr sz="900" dirty="0">
                <a:ea typeface="Segoe UI"/>
                <a:cs typeface="Segoe UI"/>
              </a:rPr>
            </a:br>
            <a:r>
              <a:rPr lang="en-US" sz="850" dirty="0" smtClean="0">
                <a:solidFill>
                  <a:srgbClr val="FFFFFF"/>
                </a:solidFill>
                <a:ea typeface="Segoe UI" pitchFamily="34" charset="0"/>
                <a:cs typeface="Segoe UI" pitchFamily="34" charset="0"/>
              </a:rPr>
              <a:t>Ora puoi sperimentare un modo completamente nuovo di svolgere diverse operazioni, con la tranquillità di sapere che la piattaforma su cui lavori è supportata e consente di sfruttare al meglio la tua attività e il tuo tempo.</a:t>
            </a:r>
          </a:p>
          <a:p>
            <a:pPr>
              <a:lnSpc>
                <a:spcPct val="90000"/>
              </a:lnSpc>
            </a:pPr>
            <a:endParaRPr lang="en-US" sz="850" dirty="0">
              <a:solidFill>
                <a:srgbClr val="FFFFFF"/>
              </a:solidFill>
              <a:ea typeface="Segoe UI" pitchFamily="34" charset="0"/>
              <a:cs typeface="Segoe UI" pitchFamily="34" charset="0"/>
            </a:endParaRPr>
          </a:p>
          <a:p>
            <a:pPr>
              <a:lnSpc>
                <a:spcPct val="90000"/>
              </a:lnSpc>
            </a:pPr>
            <a:r>
              <a:rPr lang="en-US" sz="850" dirty="0">
                <a:solidFill>
                  <a:srgbClr val="FFFFFF"/>
                </a:solidFill>
              </a:rPr>
              <a:t>Il partner è pronto a supportare ogni </a:t>
            </a:r>
            <a:r>
              <a:rPr lang="en-US" sz="850" dirty="0" err="1">
                <a:solidFill>
                  <a:srgbClr val="FFFFFF"/>
                </a:solidFill>
              </a:rPr>
              <a:t>fase</a:t>
            </a:r>
            <a:r>
              <a:rPr lang="en-US" sz="850" dirty="0">
                <a:solidFill>
                  <a:srgbClr val="FFFFFF"/>
                </a:solidFill>
              </a:rPr>
              <a:t> </a:t>
            </a:r>
            <a:r>
              <a:rPr lang="en-US" sz="850" dirty="0" smtClean="0">
                <a:solidFill>
                  <a:srgbClr val="FFFFFF"/>
                </a:solidFill>
              </a:rPr>
              <a:t/>
            </a:r>
            <a:br>
              <a:rPr lang="en-US" sz="850" dirty="0" smtClean="0">
                <a:solidFill>
                  <a:srgbClr val="FFFFFF"/>
                </a:solidFill>
              </a:rPr>
            </a:br>
            <a:r>
              <a:rPr lang="en-US" sz="850" dirty="0" smtClean="0">
                <a:solidFill>
                  <a:srgbClr val="FFFFFF"/>
                </a:solidFill>
              </a:rPr>
              <a:t>del </a:t>
            </a:r>
            <a:r>
              <a:rPr lang="en-US" sz="850" dirty="0" err="1">
                <a:solidFill>
                  <a:srgbClr val="FFFFFF"/>
                </a:solidFill>
              </a:rPr>
              <a:t>percorso</a:t>
            </a:r>
            <a:r>
              <a:rPr lang="en-US" sz="850" dirty="0" smtClean="0">
                <a:solidFill>
                  <a:srgbClr val="FFFFFF"/>
                </a:solidFill>
              </a:rPr>
              <a:t>.</a:t>
            </a:r>
          </a:p>
          <a:p>
            <a:pPr>
              <a:lnSpc>
                <a:spcPct val="90000"/>
              </a:lnSpc>
            </a:pPr>
            <a:endParaRPr lang="en-US" sz="850" dirty="0" smtClean="0">
              <a:solidFill>
                <a:srgbClr val="FFFFFF"/>
              </a:solidFill>
            </a:endParaRPr>
          </a:p>
          <a:p>
            <a:pPr>
              <a:lnSpc>
                <a:spcPct val="90000"/>
              </a:lnSpc>
            </a:pPr>
            <a:endParaRPr lang="en-US" sz="850" dirty="0" smtClean="0">
              <a:solidFill>
                <a:srgbClr val="FFFFFF"/>
              </a:solidFill>
            </a:endParaRPr>
          </a:p>
          <a:p>
            <a:pPr>
              <a:lnSpc>
                <a:spcPct val="90000"/>
              </a:lnSpc>
            </a:pPr>
            <a:endParaRPr lang="en-US" sz="850" dirty="0" smtClean="0">
              <a:solidFill>
                <a:srgbClr val="FFFFFF"/>
              </a:solidFill>
            </a:endParaRPr>
          </a:p>
          <a:p>
            <a:pPr>
              <a:lnSpc>
                <a:spcPct val="90000"/>
              </a:lnSpc>
            </a:pPr>
            <a:endParaRPr lang="en-US" sz="850" dirty="0" smtClean="0">
              <a:solidFill>
                <a:srgbClr val="FFFFFF"/>
              </a:solidFill>
            </a:endParaRPr>
          </a:p>
          <a:p>
            <a:pPr>
              <a:lnSpc>
                <a:spcPct val="90000"/>
              </a:lnSpc>
            </a:pPr>
            <a:endParaRPr lang="en-US" sz="850" dirty="0" smtClean="0">
              <a:solidFill>
                <a:srgbClr val="FFFFFF"/>
              </a:solidFill>
            </a:endParaRPr>
          </a:p>
          <a:p>
            <a:pPr>
              <a:lnSpc>
                <a:spcPct val="90000"/>
              </a:lnSpc>
            </a:pPr>
            <a:endParaRPr lang="en-US" sz="850" dirty="0" smtClean="0">
              <a:solidFill>
                <a:srgbClr val="FFFFFF"/>
              </a:solidFill>
            </a:endParaRPr>
          </a:p>
          <a:p>
            <a:pPr>
              <a:lnSpc>
                <a:spcPct val="90000"/>
              </a:lnSpc>
            </a:pPr>
            <a:endParaRPr lang="en-US" sz="850" dirty="0" smtClean="0">
              <a:solidFill>
                <a:srgbClr val="FFFFFF"/>
              </a:solidFill>
            </a:endParaRPr>
          </a:p>
          <a:p>
            <a:pPr>
              <a:lnSpc>
                <a:spcPct val="90000"/>
              </a:lnSpc>
            </a:pPr>
            <a:endParaRPr lang="en-US" sz="100" dirty="0" smtClean="0">
              <a:solidFill>
                <a:srgbClr val="FFFFFF"/>
              </a:solidFill>
            </a:endParaRPr>
          </a:p>
          <a:p>
            <a:pPr>
              <a:lnSpc>
                <a:spcPct val="90000"/>
              </a:lnSpc>
            </a:pPr>
            <a:endParaRPr lang="en-US" sz="100" dirty="0" smtClean="0">
              <a:solidFill>
                <a:srgbClr val="FFFFFF"/>
              </a:solidFill>
            </a:endParaRPr>
          </a:p>
          <a:p>
            <a:pPr>
              <a:lnSpc>
                <a:spcPct val="90000"/>
              </a:lnSpc>
            </a:pPr>
            <a:endParaRPr lang="en-US" sz="100" dirty="0" smtClean="0">
              <a:solidFill>
                <a:srgbClr val="FFFFFF"/>
              </a:solidFill>
            </a:endParaRPr>
          </a:p>
          <a:p>
            <a:pPr>
              <a:lnSpc>
                <a:spcPct val="90000"/>
              </a:lnSpc>
            </a:pPr>
            <a:endParaRPr lang="en-US" sz="100" dirty="0" smtClean="0">
              <a:solidFill>
                <a:srgbClr val="FFFFFF"/>
              </a:solidFill>
            </a:endParaRPr>
          </a:p>
          <a:p>
            <a:pPr>
              <a:lnSpc>
                <a:spcPct val="90000"/>
              </a:lnSpc>
            </a:pPr>
            <a:endParaRPr lang="en-US" sz="100" dirty="0">
              <a:solidFill>
                <a:srgbClr val="FFFFFF"/>
              </a:solidFill>
            </a:endParaRPr>
          </a:p>
        </p:txBody>
      </p:sp>
      <p:sp>
        <p:nvSpPr>
          <p:cNvPr id="22" name="TextBox 21"/>
          <p:cNvSpPr txBox="1"/>
          <p:nvPr/>
        </p:nvSpPr>
        <p:spPr>
          <a:xfrm>
            <a:off x="5719511" y="1947322"/>
            <a:ext cx="1463040" cy="2765372"/>
          </a:xfrm>
          <a:prstGeom prst="rect">
            <a:avLst/>
          </a:prstGeom>
          <a:solidFill>
            <a:srgbClr val="9B4F96"/>
          </a:solidFill>
        </p:spPr>
        <p:txBody>
          <a:bodyPr wrap="square" lIns="91440" tIns="45720" rIns="91440" bIns="45720" rtlCol="0">
            <a:spAutoFit/>
          </a:bodyPr>
          <a:lstStyle/>
          <a:p>
            <a:pPr>
              <a:lnSpc>
                <a:spcPct val="90000"/>
              </a:lnSpc>
            </a:pPr>
            <a:r>
              <a:rPr lang="en-US" sz="900" b="1" dirty="0">
                <a:solidFill>
                  <a:srgbClr val="FFFFFF"/>
                </a:solidFill>
              </a:rPr>
              <a:t>Per iniziare</a:t>
            </a:r>
          </a:p>
          <a:p>
            <a:pPr>
              <a:lnSpc>
                <a:spcPct val="90000"/>
              </a:lnSpc>
            </a:pPr>
            <a:r>
              <a:rPr sz="900" spc="-20" dirty="0">
                <a:ea typeface="Segoe UI"/>
                <a:cs typeface="Segoe UI"/>
              </a:rPr>
              <a:t/>
            </a:r>
            <a:br>
              <a:rPr sz="900" spc="-20" dirty="0">
                <a:ea typeface="Segoe UI"/>
                <a:cs typeface="Segoe UI"/>
              </a:rPr>
            </a:br>
            <a:r>
              <a:rPr lang="it-IT" sz="850" spc="-20" dirty="0" smtClean="0">
                <a:solidFill>
                  <a:srgbClr val="FFFFFF"/>
                </a:solidFill>
                <a:ea typeface="Segoe UI" pitchFamily="34" charset="0"/>
                <a:cs typeface="Segoe UI" pitchFamily="34" charset="0"/>
              </a:rPr>
              <a:t>Dopo avere aggiornato e/o acquistato nuovo hardware, oltre a beneficiare del nuovo sistema operativo hai accesso a risorse dedicate, all’assistenza per la formazione degli utenti e così via</a:t>
            </a:r>
            <a:r>
              <a:rPr lang="en-US" sz="850" spc="-20" dirty="0" smtClean="0">
                <a:solidFill>
                  <a:srgbClr val="FFFFFF"/>
                </a:solidFill>
                <a:ea typeface="Segoe UI" pitchFamily="34" charset="0"/>
                <a:cs typeface="Segoe UI" pitchFamily="34" charset="0"/>
              </a:rPr>
              <a:t>.</a:t>
            </a:r>
          </a:p>
          <a:p>
            <a:pPr>
              <a:lnSpc>
                <a:spcPct val="90000"/>
              </a:lnSpc>
            </a:pPr>
            <a:endParaRPr lang="en-US" sz="850" dirty="0">
              <a:solidFill>
                <a:srgbClr val="FFFFFF"/>
              </a:solidFill>
              <a:ea typeface="Segoe UI" pitchFamily="34" charset="0"/>
              <a:cs typeface="Segoe UI" pitchFamily="34" charset="0"/>
            </a:endParaRPr>
          </a:p>
          <a:p>
            <a:pPr>
              <a:lnSpc>
                <a:spcPct val="90000"/>
              </a:lnSpc>
            </a:pPr>
            <a:r>
              <a:rPr lang="en-US" sz="850" dirty="0" smtClean="0">
                <a:solidFill>
                  <a:srgbClr val="FFFFFF"/>
                </a:solidFill>
              </a:rPr>
              <a:t>Supporto alla formazione:  </a:t>
            </a:r>
            <a:r>
              <a:rPr lang="en-US" sz="850" dirty="0" smtClean="0">
                <a:solidFill>
                  <a:srgbClr val="FFFFFF"/>
                </a:solidFill>
                <a:hlinkClick r:id="rId5"/>
              </a:rPr>
              <a:t>http://windows.microsoft.com/it-it/windows/support</a:t>
            </a:r>
            <a:endParaRPr lang="en-US" sz="850" dirty="0" smtClean="0">
              <a:solidFill>
                <a:srgbClr val="FFFFFF"/>
              </a:solidFill>
            </a:endParaRPr>
          </a:p>
          <a:p>
            <a:pPr>
              <a:lnSpc>
                <a:spcPct val="90000"/>
              </a:lnSpc>
            </a:pPr>
            <a:endParaRPr lang="en-US" sz="850" dirty="0" smtClean="0">
              <a:solidFill>
                <a:srgbClr val="FFFFFF"/>
              </a:solidFill>
              <a:hlinkClick r:id="rId6"/>
            </a:endParaRPr>
          </a:p>
          <a:p>
            <a:pPr>
              <a:lnSpc>
                <a:spcPct val="90000"/>
              </a:lnSpc>
            </a:pPr>
            <a:r>
              <a:rPr lang="en-US" sz="850" dirty="0" smtClean="0">
                <a:solidFill>
                  <a:srgbClr val="FFFFFF"/>
                </a:solidFill>
              </a:rPr>
              <a:t>Suggerimenti sulle procedure: </a:t>
            </a:r>
            <a:r>
              <a:rPr lang="en-US" sz="850" dirty="0" smtClean="0">
                <a:solidFill>
                  <a:srgbClr val="FFFFFF"/>
                </a:solidFill>
                <a:hlinkClick r:id="rId7"/>
              </a:rPr>
              <a:t>http://windows.microsoft.com/it-it/windows/how-to#2TC=windows8</a:t>
            </a:r>
          </a:p>
          <a:p>
            <a:pPr>
              <a:lnSpc>
                <a:spcPct val="90000"/>
              </a:lnSpc>
            </a:pPr>
            <a:endParaRPr lang="en-US" sz="550" dirty="0" smtClean="0">
              <a:solidFill>
                <a:srgbClr val="FFFFFF"/>
              </a:solidFill>
              <a:hlinkClick r:id="rId7"/>
            </a:endParaRPr>
          </a:p>
          <a:p>
            <a:pPr>
              <a:lnSpc>
                <a:spcPct val="90000"/>
              </a:lnSpc>
            </a:pPr>
            <a:endParaRPr lang="en-US" sz="550" dirty="0" smtClean="0">
              <a:solidFill>
                <a:srgbClr val="FFFFFF"/>
              </a:solidFill>
              <a:hlinkClick r:id="rId7"/>
            </a:endParaRPr>
          </a:p>
          <a:p>
            <a:pPr>
              <a:lnSpc>
                <a:spcPct val="90000"/>
              </a:lnSpc>
            </a:pPr>
            <a:endParaRPr lang="en-US" sz="550" dirty="0" smtClean="0">
              <a:solidFill>
                <a:srgbClr val="FFFFFF"/>
              </a:solidFill>
              <a:hlinkClick r:id="rId6"/>
            </a:endParaRPr>
          </a:p>
          <a:p>
            <a:pPr>
              <a:lnSpc>
                <a:spcPct val="90000"/>
              </a:lnSpc>
            </a:pPr>
            <a:endParaRPr lang="en-US" sz="550" dirty="0" smtClean="0">
              <a:solidFill>
                <a:srgbClr val="FFFFFF"/>
              </a:solidFill>
            </a:endParaRPr>
          </a:p>
        </p:txBody>
      </p:sp>
      <p:sp>
        <p:nvSpPr>
          <p:cNvPr id="23" name="TextBox 22"/>
          <p:cNvSpPr txBox="1"/>
          <p:nvPr/>
        </p:nvSpPr>
        <p:spPr>
          <a:xfrm>
            <a:off x="2692209" y="1947324"/>
            <a:ext cx="1463040" cy="2751676"/>
          </a:xfrm>
          <a:prstGeom prst="rect">
            <a:avLst/>
          </a:prstGeom>
          <a:solidFill>
            <a:srgbClr val="FFAF00"/>
          </a:solidFill>
        </p:spPr>
        <p:txBody>
          <a:bodyPr wrap="square" lIns="91440" tIns="45720" rIns="91440" bIns="45720" rtlCol="0">
            <a:spAutoFit/>
          </a:bodyPr>
          <a:lstStyle/>
          <a:p>
            <a:r>
              <a:rPr lang="en-US" sz="900" b="1" dirty="0">
                <a:solidFill>
                  <a:srgbClr val="FFFFFF"/>
                </a:solidFill>
              </a:rPr>
              <a:t>Provare prima</a:t>
            </a:r>
            <a:r>
              <a:rPr sz="900" b="1" dirty="0"/>
              <a:t/>
            </a:r>
            <a:br>
              <a:rPr sz="900" b="1" dirty="0"/>
            </a:br>
            <a:r>
              <a:rPr lang="en-US" sz="900" b="1" dirty="0">
                <a:solidFill>
                  <a:srgbClr val="FFFFFF"/>
                </a:solidFill>
              </a:rPr>
              <a:t>di acquistare</a:t>
            </a:r>
          </a:p>
          <a:p>
            <a:pPr>
              <a:lnSpc>
                <a:spcPct val="90000"/>
              </a:lnSpc>
            </a:pPr>
            <a:r>
              <a:rPr sz="900" dirty="0"/>
              <a:t/>
            </a:r>
            <a:br>
              <a:rPr sz="900" dirty="0"/>
            </a:br>
            <a:r>
              <a:rPr lang="en-US" sz="850" dirty="0" smtClean="0">
                <a:solidFill>
                  <a:srgbClr val="FFFFFF"/>
                </a:solidFill>
              </a:rPr>
              <a:t>Per iniziare a sperimentarne i vantaggi, può essere utile vedere innanzitutto una demo </a:t>
            </a:r>
            <a:br>
              <a:rPr lang="en-US" sz="850" dirty="0" smtClean="0">
                <a:solidFill>
                  <a:srgbClr val="FFFFFF"/>
                </a:solidFill>
              </a:rPr>
            </a:br>
            <a:r>
              <a:rPr lang="en-US" sz="850" dirty="0" err="1" smtClean="0">
                <a:solidFill>
                  <a:srgbClr val="FFFFFF"/>
                </a:solidFill>
              </a:rPr>
              <a:t>di</a:t>
            </a:r>
            <a:r>
              <a:rPr lang="en-US" sz="850" dirty="0" smtClean="0">
                <a:solidFill>
                  <a:srgbClr val="FFFFFF"/>
                </a:solidFill>
              </a:rPr>
              <a:t> Windows 8 Pro. Le opzioni disponibili sono molteplici, ad esempio recarsi in un negozio, collaborare con il partner, aggiornare oppure acquistare un nuovo PC </a:t>
            </a:r>
            <a:br>
              <a:rPr lang="en-US" sz="850" dirty="0" smtClean="0">
                <a:solidFill>
                  <a:srgbClr val="FFFFFF"/>
                </a:solidFill>
              </a:rPr>
            </a:br>
            <a:r>
              <a:rPr lang="en-US" sz="850" dirty="0" smtClean="0">
                <a:solidFill>
                  <a:srgbClr val="FFFFFF"/>
                </a:solidFill>
              </a:rPr>
              <a:t>o un tablet per una valutazione.</a:t>
            </a:r>
          </a:p>
          <a:p>
            <a:pPr>
              <a:lnSpc>
                <a:spcPct val="90000"/>
              </a:lnSpc>
            </a:pPr>
            <a:r>
              <a:rPr lang="en-US" sz="850" dirty="0" smtClean="0">
                <a:solidFill>
                  <a:srgbClr val="FFFFFF"/>
                </a:solidFill>
              </a:rPr>
              <a:t>Questo è anche il momento di parlare con i colleghi e ascoltare la loro opinione sui vantaggi ottenuti per la propria attività.</a:t>
            </a:r>
          </a:p>
        </p:txBody>
      </p:sp>
      <p:sp>
        <p:nvSpPr>
          <p:cNvPr id="3" name="Rectangle 2"/>
          <p:cNvSpPr/>
          <p:nvPr/>
        </p:nvSpPr>
        <p:spPr>
          <a:xfrm>
            <a:off x="414602" y="1574802"/>
            <a:ext cx="2226996" cy="3200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smtClean="0"/>
              <a:t>Passaggio 1</a:t>
            </a:r>
          </a:p>
        </p:txBody>
      </p:sp>
      <p:sp>
        <p:nvSpPr>
          <p:cNvPr id="12" name="Rectangle 11"/>
          <p:cNvSpPr/>
          <p:nvPr/>
        </p:nvSpPr>
        <p:spPr>
          <a:xfrm>
            <a:off x="2691486" y="1574802"/>
            <a:ext cx="1463040" cy="320040"/>
          </a:xfrm>
          <a:prstGeom prst="rect">
            <a:avLst/>
          </a:prstGeom>
          <a:solidFill>
            <a:srgbClr val="FFA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smtClean="0"/>
              <a:t>Passaggio 2</a:t>
            </a:r>
          </a:p>
        </p:txBody>
      </p:sp>
      <p:sp>
        <p:nvSpPr>
          <p:cNvPr id="13" name="Rectangle 12"/>
          <p:cNvSpPr/>
          <p:nvPr/>
        </p:nvSpPr>
        <p:spPr>
          <a:xfrm>
            <a:off x="4204414" y="1574802"/>
            <a:ext cx="1463040" cy="320040"/>
          </a:xfrm>
          <a:prstGeom prst="rect">
            <a:avLst/>
          </a:prstGeom>
          <a:solidFill>
            <a:srgbClr val="7FB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smtClean="0"/>
              <a:t>Passaggio 3</a:t>
            </a:r>
          </a:p>
        </p:txBody>
      </p:sp>
      <p:sp>
        <p:nvSpPr>
          <p:cNvPr id="14" name="Rectangle 13"/>
          <p:cNvSpPr/>
          <p:nvPr/>
        </p:nvSpPr>
        <p:spPr>
          <a:xfrm>
            <a:off x="5717342" y="1574802"/>
            <a:ext cx="1463040" cy="320040"/>
          </a:xfrm>
          <a:prstGeom prst="rect">
            <a:avLst/>
          </a:prstGeom>
          <a:solidFill>
            <a:srgbClr val="9B4F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smtClean="0"/>
              <a:t>Passaggio 4</a:t>
            </a:r>
          </a:p>
        </p:txBody>
      </p:sp>
      <p:sp>
        <p:nvSpPr>
          <p:cNvPr id="15" name="Rectangle 14"/>
          <p:cNvSpPr/>
          <p:nvPr/>
        </p:nvSpPr>
        <p:spPr>
          <a:xfrm>
            <a:off x="7230269" y="1574802"/>
            <a:ext cx="1463040" cy="320040"/>
          </a:xfrm>
          <a:prstGeom prst="rect">
            <a:avLst/>
          </a:prstGeom>
          <a:solidFill>
            <a:srgbClr val="0018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1400" dirty="0"/>
              <a:t>Vantaggio</a:t>
            </a:r>
          </a:p>
        </p:txBody>
      </p:sp>
      <p:sp>
        <p:nvSpPr>
          <p:cNvPr id="29" name="Notched Right Arrow 28"/>
          <p:cNvSpPr>
            <a:spLocks noChangeAspect="1"/>
          </p:cNvSpPr>
          <p:nvPr/>
        </p:nvSpPr>
        <p:spPr>
          <a:xfrm>
            <a:off x="2299791" y="1620766"/>
            <a:ext cx="315468" cy="242235"/>
          </a:xfrm>
          <a:prstGeom prst="notchedRightArrow">
            <a:avLst/>
          </a:prstGeom>
          <a:solidFill>
            <a:schemeClr val="bg1">
              <a:alpha val="6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smtClean="0">
              <a:effectLst>
                <a:outerShdw blurRad="63500" sx="102000" sy="102000" algn="ctr" rotWithShape="0">
                  <a:prstClr val="black">
                    <a:alpha val="40000"/>
                  </a:prstClr>
                </a:outerShdw>
              </a:effectLst>
            </a:endParaRPr>
          </a:p>
        </p:txBody>
      </p:sp>
      <p:sp>
        <p:nvSpPr>
          <p:cNvPr id="30" name="Notched Right Arrow 29"/>
          <p:cNvSpPr>
            <a:spLocks noChangeAspect="1"/>
          </p:cNvSpPr>
          <p:nvPr/>
        </p:nvSpPr>
        <p:spPr>
          <a:xfrm>
            <a:off x="3811091" y="1620766"/>
            <a:ext cx="315468" cy="242235"/>
          </a:xfrm>
          <a:prstGeom prst="notchedRightArrow">
            <a:avLst/>
          </a:prstGeom>
          <a:solidFill>
            <a:schemeClr val="bg1">
              <a:alpha val="6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smtClean="0">
              <a:effectLst>
                <a:outerShdw blurRad="63500" sx="102000" sy="102000" algn="ctr" rotWithShape="0">
                  <a:prstClr val="black">
                    <a:alpha val="40000"/>
                  </a:prstClr>
                </a:outerShdw>
              </a:effectLst>
            </a:endParaRPr>
          </a:p>
        </p:txBody>
      </p:sp>
      <p:sp>
        <p:nvSpPr>
          <p:cNvPr id="31" name="Notched Right Arrow 30"/>
          <p:cNvSpPr>
            <a:spLocks noChangeAspect="1"/>
          </p:cNvSpPr>
          <p:nvPr/>
        </p:nvSpPr>
        <p:spPr>
          <a:xfrm>
            <a:off x="5322391" y="1620766"/>
            <a:ext cx="315468" cy="242235"/>
          </a:xfrm>
          <a:prstGeom prst="notchedRightArrow">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smtClean="0">
              <a:effectLst>
                <a:outerShdw blurRad="63500" sx="102000" sy="102000" algn="ctr" rotWithShape="0">
                  <a:prstClr val="black">
                    <a:alpha val="40000"/>
                  </a:prstClr>
                </a:outerShdw>
              </a:effectLst>
            </a:endParaRPr>
          </a:p>
        </p:txBody>
      </p:sp>
      <p:sp>
        <p:nvSpPr>
          <p:cNvPr id="32" name="Notched Right Arrow 31"/>
          <p:cNvSpPr>
            <a:spLocks noChangeAspect="1"/>
          </p:cNvSpPr>
          <p:nvPr/>
        </p:nvSpPr>
        <p:spPr>
          <a:xfrm>
            <a:off x="6840041" y="1620766"/>
            <a:ext cx="315468" cy="242235"/>
          </a:xfrm>
          <a:prstGeom prst="notchedRightArrow">
            <a:avLst/>
          </a:prstGeom>
          <a:solidFill>
            <a:schemeClr val="bg1">
              <a:alpha val="5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smtClean="0">
              <a:effectLst>
                <a:outerShdw blurRad="63500" sx="102000" sy="102000" algn="ctr" rotWithShape="0">
                  <a:prstClr val="black">
                    <a:alpha val="40000"/>
                  </a:prstClr>
                </a:outerShdw>
              </a:effectLst>
            </a:endParaRPr>
          </a:p>
        </p:txBody>
      </p:sp>
    </p:spTree>
    <p:extLst>
      <p:ext uri="{BB962C8B-B14F-4D97-AF65-F5344CB8AC3E}">
        <p14:creationId xmlns:p14="http://schemas.microsoft.com/office/powerpoint/2010/main" val="26224986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
            <a:ext cx="9143999" cy="5166178"/>
          </a:xfrm>
          <a:prstGeom prst="rect">
            <a:avLst/>
          </a:prstGeom>
          <a:solidFill>
            <a:srgbClr val="00BC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2" name="Title 1"/>
          <p:cNvSpPr>
            <a:spLocks noGrp="1"/>
          </p:cNvSpPr>
          <p:nvPr>
            <p:ph type="title"/>
          </p:nvPr>
        </p:nvSpPr>
        <p:spPr>
          <a:xfrm>
            <a:off x="363541" y="1206838"/>
            <a:ext cx="1700210" cy="3390077"/>
          </a:xfrm>
        </p:spPr>
        <p:txBody>
          <a:bodyPr/>
          <a:lstStyle/>
          <a:p>
            <a:r>
              <a:rPr lang="en-US" b="1" dirty="0">
                <a:solidFill>
                  <a:schemeClr val="bg1"/>
                </a:solidFill>
              </a:rPr>
              <a:t>Cosa significa fine del supporto di Windows XP?</a:t>
            </a:r>
          </a:p>
        </p:txBody>
      </p:sp>
      <p:sp>
        <p:nvSpPr>
          <p:cNvPr id="3" name="Content Placeholder 2"/>
          <p:cNvSpPr>
            <a:spLocks noGrp="1"/>
          </p:cNvSpPr>
          <p:nvPr>
            <p:ph sz="quarter" idx="14"/>
          </p:nvPr>
        </p:nvSpPr>
        <p:spPr>
          <a:xfrm>
            <a:off x="2743201" y="1206839"/>
            <a:ext cx="6248399" cy="3954929"/>
          </a:xfrm>
        </p:spPr>
        <p:txBody>
          <a:bodyPr/>
          <a:lstStyle/>
          <a:p>
            <a:r>
              <a:rPr lang="en-US" sz="1300" dirty="0">
                <a:solidFill>
                  <a:schemeClr val="bg1"/>
                </a:solidFill>
              </a:rPr>
              <a:t>Il supporto di Windows XP terminerà l'8 aprile 2014. La fine del supporto determina l'interruzione degli aggiornamenti della sicurezza e dei servizi di supporto, con la conseguente esposizione dei PC a malware, perdita di dati, trasmissione di virus e </a:t>
            </a:r>
            <a:r>
              <a:rPr lang="en-US" sz="1300" dirty="0" err="1">
                <a:solidFill>
                  <a:schemeClr val="bg1"/>
                </a:solidFill>
              </a:rPr>
              <a:t>altri</a:t>
            </a:r>
            <a:r>
              <a:rPr lang="en-US" sz="1300" dirty="0">
                <a:solidFill>
                  <a:schemeClr val="bg1"/>
                </a:solidFill>
              </a:rPr>
              <a:t> </a:t>
            </a:r>
            <a:r>
              <a:rPr lang="en-US" sz="1300" dirty="0" err="1">
                <a:solidFill>
                  <a:schemeClr val="bg1"/>
                </a:solidFill>
              </a:rPr>
              <a:t>pericoli</a:t>
            </a:r>
            <a:r>
              <a:rPr lang="en-US" sz="1300" dirty="0">
                <a:solidFill>
                  <a:schemeClr val="bg1"/>
                </a:solidFill>
              </a:rPr>
              <a:t>. Dunque, rimanere ancorati a Windows XP non è una buona idea. Fino ad ora Microsoft ha fornito aggiornamenti della sicurezza, delle prestazioni e della stabilità per Windows XP che contribuiscono alla gestione della tua attività. Se scegli di </a:t>
            </a:r>
            <a:r>
              <a:rPr lang="en-US" sz="1300" dirty="0" err="1">
                <a:solidFill>
                  <a:schemeClr val="bg1"/>
                </a:solidFill>
              </a:rPr>
              <a:t>rimanere</a:t>
            </a:r>
            <a:r>
              <a:rPr lang="en-US" sz="1300" dirty="0">
                <a:solidFill>
                  <a:schemeClr val="bg1"/>
                </a:solidFill>
              </a:rPr>
              <a:t> </a:t>
            </a:r>
            <a:r>
              <a:rPr lang="en-US" sz="1300" dirty="0" err="1">
                <a:solidFill>
                  <a:schemeClr val="bg1"/>
                </a:solidFill>
              </a:rPr>
              <a:t>su</a:t>
            </a:r>
            <a:r>
              <a:rPr lang="en-US" sz="1300" dirty="0">
                <a:solidFill>
                  <a:schemeClr val="bg1"/>
                </a:solidFill>
              </a:rPr>
              <a:t> Windows XP dopo l'aprile 2014, Microsoft non sarà più in grado di </a:t>
            </a:r>
            <a:r>
              <a:rPr lang="en-US" sz="1300" dirty="0" err="1">
                <a:solidFill>
                  <a:schemeClr val="bg1"/>
                </a:solidFill>
              </a:rPr>
              <a:t>offrire</a:t>
            </a:r>
            <a:r>
              <a:rPr lang="en-US" sz="1300" dirty="0">
                <a:solidFill>
                  <a:schemeClr val="bg1"/>
                </a:solidFill>
              </a:rPr>
              <a:t> </a:t>
            </a:r>
            <a:r>
              <a:rPr lang="en-US" sz="1300" dirty="0" err="1" smtClean="0">
                <a:solidFill>
                  <a:schemeClr val="bg1"/>
                </a:solidFill>
              </a:rPr>
              <a:t>il</a:t>
            </a:r>
            <a:r>
              <a:rPr lang="en-US" sz="1300" dirty="0" smtClean="0">
                <a:solidFill>
                  <a:schemeClr val="bg1"/>
                </a:solidFill>
              </a:rPr>
              <a:t> </a:t>
            </a:r>
            <a:r>
              <a:rPr lang="en-US" sz="1300" dirty="0">
                <a:solidFill>
                  <a:schemeClr val="bg1"/>
                </a:solidFill>
              </a:rPr>
              <a:t>proprio supporto. Gli hacker avranno pertanto la possibilità di sfruttare le </a:t>
            </a:r>
            <a:r>
              <a:rPr lang="en-US" sz="1300" dirty="0" err="1">
                <a:solidFill>
                  <a:schemeClr val="bg1"/>
                </a:solidFill>
              </a:rPr>
              <a:t>vulnerabilità</a:t>
            </a:r>
            <a:r>
              <a:rPr lang="en-US" sz="1300" dirty="0">
                <a:solidFill>
                  <a:schemeClr val="bg1"/>
                </a:solidFill>
              </a:rPr>
              <a:t> </a:t>
            </a:r>
            <a:r>
              <a:rPr lang="en-US" sz="1300" dirty="0" err="1" smtClean="0">
                <a:solidFill>
                  <a:schemeClr val="bg1"/>
                </a:solidFill>
              </a:rPr>
              <a:t>di</a:t>
            </a:r>
            <a:r>
              <a:rPr lang="en-US" sz="1300" dirty="0" smtClean="0">
                <a:solidFill>
                  <a:schemeClr val="bg1"/>
                </a:solidFill>
              </a:rPr>
              <a:t> </a:t>
            </a:r>
            <a:r>
              <a:rPr lang="en-US" sz="1300" dirty="0">
                <a:solidFill>
                  <a:schemeClr val="bg1"/>
                </a:solidFill>
              </a:rPr>
              <a:t>XP, sapendo che Microsoft </a:t>
            </a:r>
            <a:r>
              <a:rPr lang="en-US" sz="1300" dirty="0" smtClean="0">
                <a:solidFill>
                  <a:schemeClr val="bg1"/>
                </a:solidFill>
              </a:rPr>
              <a:t>non </a:t>
            </a:r>
            <a:r>
              <a:rPr lang="en-US" sz="1300" dirty="0" err="1">
                <a:solidFill>
                  <a:schemeClr val="bg1"/>
                </a:solidFill>
              </a:rPr>
              <a:t>rimedierà</a:t>
            </a:r>
            <a:r>
              <a:rPr lang="en-US" sz="1300" dirty="0">
                <a:solidFill>
                  <a:schemeClr val="bg1"/>
                </a:solidFill>
              </a:rPr>
              <a:t> </a:t>
            </a:r>
            <a:r>
              <a:rPr lang="en-US" sz="1300" dirty="0" err="1">
                <a:solidFill>
                  <a:schemeClr val="bg1"/>
                </a:solidFill>
              </a:rPr>
              <a:t>all’eventuale</a:t>
            </a:r>
            <a:r>
              <a:rPr lang="en-US" sz="1300" dirty="0">
                <a:solidFill>
                  <a:schemeClr val="bg1"/>
                </a:solidFill>
              </a:rPr>
              <a:t> </a:t>
            </a:r>
            <a:r>
              <a:rPr lang="en-US" sz="1300" dirty="0" err="1">
                <a:solidFill>
                  <a:schemeClr val="bg1"/>
                </a:solidFill>
              </a:rPr>
              <a:t>problema</a:t>
            </a:r>
            <a:r>
              <a:rPr lang="en-US" sz="1300" dirty="0">
                <a:solidFill>
                  <a:schemeClr val="bg1"/>
                </a:solidFill>
              </a:rPr>
              <a:t>. </a:t>
            </a:r>
            <a:r>
              <a:rPr lang="it-IT" sz="1300" dirty="0">
                <a:solidFill>
                  <a:schemeClr val="bg1"/>
                </a:solidFill>
              </a:rPr>
              <a:t>Questa vulnerabilità non solo potrebbe comportare l'impossibilità di certificare la propria attività, ma potrebbe causare </a:t>
            </a:r>
            <a:r>
              <a:rPr lang="it-IT" sz="1300" dirty="0" smtClean="0">
                <a:solidFill>
                  <a:schemeClr val="bg1"/>
                </a:solidFill>
              </a:rPr>
              <a:t>anche</a:t>
            </a:r>
            <a:r>
              <a:rPr lang="en-US" sz="1300" dirty="0" smtClean="0">
                <a:solidFill>
                  <a:schemeClr val="bg1"/>
                </a:solidFill>
              </a:rPr>
              <a:t> la </a:t>
            </a:r>
            <a:r>
              <a:rPr lang="en-US" sz="1300" dirty="0">
                <a:solidFill>
                  <a:schemeClr val="bg1"/>
                </a:solidFill>
              </a:rPr>
              <a:t>perdita di dati dei clienti, dei dati finanziari dell'azienda e </a:t>
            </a:r>
            <a:r>
              <a:rPr lang="en-US" sz="1300" dirty="0" err="1">
                <a:solidFill>
                  <a:schemeClr val="bg1"/>
                </a:solidFill>
              </a:rPr>
              <a:t>dei</a:t>
            </a:r>
            <a:r>
              <a:rPr lang="en-US" sz="1300" dirty="0">
                <a:solidFill>
                  <a:schemeClr val="bg1"/>
                </a:solidFill>
              </a:rPr>
              <a:t> </a:t>
            </a:r>
            <a:r>
              <a:rPr lang="en-US" sz="1300" dirty="0" err="1" smtClean="0">
                <a:solidFill>
                  <a:schemeClr val="bg1"/>
                </a:solidFill>
              </a:rPr>
              <a:t>segreti</a:t>
            </a:r>
            <a:r>
              <a:rPr lang="en-US" sz="1300" dirty="0" smtClean="0">
                <a:solidFill>
                  <a:schemeClr val="bg1"/>
                </a:solidFill>
              </a:rPr>
              <a:t> </a:t>
            </a:r>
            <a:r>
              <a:rPr lang="en-US" sz="1300" dirty="0">
                <a:solidFill>
                  <a:schemeClr val="bg1"/>
                </a:solidFill>
              </a:rPr>
              <a:t>commerciali. Hai creato questa attività, quindi dovresti prendere i provvedimenti necessari per </a:t>
            </a:r>
            <a:r>
              <a:rPr lang="en-US" sz="1300" dirty="0" err="1">
                <a:solidFill>
                  <a:schemeClr val="bg1"/>
                </a:solidFill>
              </a:rPr>
              <a:t>proteggerla</a:t>
            </a:r>
            <a:r>
              <a:rPr lang="en-US" sz="1300" dirty="0">
                <a:solidFill>
                  <a:schemeClr val="bg1"/>
                </a:solidFill>
              </a:rPr>
              <a:t>.</a:t>
            </a:r>
          </a:p>
          <a:p>
            <a:r>
              <a:rPr lang="en-US" sz="1300" dirty="0">
                <a:solidFill>
                  <a:schemeClr val="bg1"/>
                </a:solidFill>
              </a:rPr>
              <a:t>Ma ancora più importante dei rischi e dei costi più elevati è il fatto che i tempi e le esigenze aziendali di oggi richiedono </a:t>
            </a:r>
            <a:r>
              <a:rPr lang="en-US" sz="1300" dirty="0" err="1">
                <a:solidFill>
                  <a:schemeClr val="bg1"/>
                </a:solidFill>
              </a:rPr>
              <a:t>strumenti</a:t>
            </a:r>
            <a:r>
              <a:rPr lang="en-US" sz="1300" dirty="0">
                <a:solidFill>
                  <a:schemeClr val="bg1"/>
                </a:solidFill>
              </a:rPr>
              <a:t> </a:t>
            </a:r>
            <a:r>
              <a:rPr lang="en-US" sz="1300" dirty="0" err="1" smtClean="0">
                <a:solidFill>
                  <a:schemeClr val="bg1"/>
                </a:solidFill>
              </a:rPr>
              <a:t>moderni</a:t>
            </a:r>
            <a:r>
              <a:rPr lang="en-US" sz="1300" dirty="0" smtClean="0">
                <a:solidFill>
                  <a:schemeClr val="bg1"/>
                </a:solidFill>
              </a:rPr>
              <a:t>. </a:t>
            </a:r>
            <a:r>
              <a:rPr lang="it-IT" sz="1300" dirty="0" smtClean="0">
                <a:solidFill>
                  <a:schemeClr val="bg1"/>
                </a:solidFill>
              </a:rPr>
              <a:t>Continuando </a:t>
            </a:r>
            <a:r>
              <a:rPr lang="it-IT" sz="1300" dirty="0">
                <a:solidFill>
                  <a:schemeClr val="bg1"/>
                </a:solidFill>
              </a:rPr>
              <a:t>a usare una tecnologia vecchia</a:t>
            </a:r>
            <a:r>
              <a:rPr lang="en-US" sz="1300" dirty="0" smtClean="0">
                <a:solidFill>
                  <a:schemeClr val="bg1"/>
                </a:solidFill>
              </a:rPr>
              <a:t>, </a:t>
            </a:r>
            <a:r>
              <a:rPr lang="en-US" sz="1300" dirty="0">
                <a:solidFill>
                  <a:schemeClr val="bg1"/>
                </a:solidFill>
              </a:rPr>
              <a:t>non potrai cogliere le nuove funzionalità dell'hardware e del software di oggi che possono permetterti di svolgere l'attività in </a:t>
            </a:r>
            <a:r>
              <a:rPr lang="en-US" sz="1300" dirty="0" err="1" smtClean="0">
                <a:solidFill>
                  <a:schemeClr val="bg1"/>
                </a:solidFill>
              </a:rPr>
              <a:t>modo</a:t>
            </a:r>
            <a:r>
              <a:rPr lang="en-US" sz="1300" dirty="0" smtClean="0">
                <a:solidFill>
                  <a:schemeClr val="bg1"/>
                </a:solidFill>
              </a:rPr>
              <a:t> </a:t>
            </a:r>
            <a:r>
              <a:rPr lang="en-US" sz="1300" dirty="0">
                <a:solidFill>
                  <a:schemeClr val="bg1"/>
                </a:solidFill>
              </a:rPr>
              <a:t>più veloce, facile e migliore. Possiamo aiutarti nella transizione a un ambiente moderno dotato dei più recenti strumenti di produttività e collaborazione di cui hai bisogno per assicurare la competitività e avere successo. </a:t>
            </a:r>
          </a:p>
        </p:txBody>
      </p:sp>
      <p:sp>
        <p:nvSpPr>
          <p:cNvPr id="4" name="Text Placeholder 3"/>
          <p:cNvSpPr>
            <a:spLocks noGrp="1"/>
          </p:cNvSpPr>
          <p:nvPr>
            <p:ph type="body" sz="quarter" idx="15"/>
          </p:nvPr>
        </p:nvSpPr>
        <p:spPr/>
        <p:txBody>
          <a:bodyPr/>
          <a:lstStyle/>
          <a:p>
            <a:r>
              <a:rPr lang="en-US" sz="3200" dirty="0" smtClean="0">
                <a:solidFill>
                  <a:schemeClr val="bg1"/>
                </a:solidFill>
              </a:rPr>
              <a:t>Gestione delle obiezioni</a:t>
            </a:r>
            <a:endParaRPr lang="en-US" sz="3200" dirty="0">
              <a:solidFill>
                <a:schemeClr val="bg1"/>
              </a:solidFill>
            </a:endParaRPr>
          </a:p>
        </p:txBody>
      </p:sp>
    </p:spTree>
    <p:extLst>
      <p:ext uri="{BB962C8B-B14F-4D97-AF65-F5344CB8AC3E}">
        <p14:creationId xmlns:p14="http://schemas.microsoft.com/office/powerpoint/2010/main" val="20993027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
            <a:ext cx="9143999" cy="5166178"/>
          </a:xfrm>
          <a:prstGeom prst="rect">
            <a:avLst/>
          </a:prstGeom>
          <a:solidFill>
            <a:srgbClr val="00BC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2" name="Title 1"/>
          <p:cNvSpPr>
            <a:spLocks noGrp="1"/>
          </p:cNvSpPr>
          <p:nvPr>
            <p:ph type="title"/>
          </p:nvPr>
        </p:nvSpPr>
        <p:spPr>
          <a:xfrm>
            <a:off x="376241" y="1277173"/>
            <a:ext cx="1700210" cy="3390077"/>
          </a:xfrm>
        </p:spPr>
        <p:txBody>
          <a:bodyPr/>
          <a:lstStyle/>
          <a:p>
            <a:r>
              <a:rPr lang="en-US" b="1" dirty="0">
                <a:solidFill>
                  <a:srgbClr val="FFFFFF"/>
                </a:solidFill>
              </a:rPr>
              <a:t>Le mie attuali applicazioni per Windows XP </a:t>
            </a:r>
            <a:r>
              <a:rPr lang="en-US" b="1" dirty="0" err="1">
                <a:solidFill>
                  <a:srgbClr val="FFFFFF"/>
                </a:solidFill>
              </a:rPr>
              <a:t>funzioneranno</a:t>
            </a:r>
            <a:r>
              <a:rPr lang="en-US" b="1" dirty="0">
                <a:solidFill>
                  <a:srgbClr val="FFFFFF"/>
                </a:solidFill>
              </a:rPr>
              <a:t> </a:t>
            </a:r>
            <a:r>
              <a:rPr lang="en-US" b="1" dirty="0" smtClean="0">
                <a:solidFill>
                  <a:srgbClr val="FFFFFF"/>
                </a:solidFill>
              </a:rPr>
              <a:t/>
            </a:r>
            <a:br>
              <a:rPr lang="en-US" b="1" dirty="0" smtClean="0">
                <a:solidFill>
                  <a:srgbClr val="FFFFFF"/>
                </a:solidFill>
              </a:rPr>
            </a:br>
            <a:r>
              <a:rPr lang="en-US" b="1" dirty="0" smtClean="0">
                <a:solidFill>
                  <a:srgbClr val="FFFFFF"/>
                </a:solidFill>
              </a:rPr>
              <a:t>con </a:t>
            </a:r>
            <a:r>
              <a:rPr lang="en-US" b="1" dirty="0">
                <a:solidFill>
                  <a:srgbClr val="FFFFFF"/>
                </a:solidFill>
              </a:rPr>
              <a:t>Windows 8?</a:t>
            </a:r>
          </a:p>
        </p:txBody>
      </p:sp>
      <p:sp>
        <p:nvSpPr>
          <p:cNvPr id="3" name="Content Placeholder 2"/>
          <p:cNvSpPr>
            <a:spLocks noGrp="1"/>
          </p:cNvSpPr>
          <p:nvPr>
            <p:ph sz="quarter" idx="14"/>
          </p:nvPr>
        </p:nvSpPr>
        <p:spPr>
          <a:xfrm>
            <a:off x="2743201" y="1277174"/>
            <a:ext cx="6034089" cy="3384773"/>
          </a:xfrm>
        </p:spPr>
        <p:txBody>
          <a:bodyPr/>
          <a:lstStyle/>
          <a:p>
            <a:r>
              <a:rPr lang="en-US" sz="1300" dirty="0">
                <a:solidFill>
                  <a:srgbClr val="FFFFFF"/>
                </a:solidFill>
              </a:rPr>
              <a:t>Per garantire un'esperienza ottimale è consigliabile convertire le applicazioni per Windows XP correnti a versioni supportate in Windows 7 e 8. Le app compilate per funzionare solo con un sistema operativo specifico potrebbero richiedere alcune modifiche o la sostituzione. L'aspetto positivo è che la maggior parte delle applicazioni compatibili con Windows 7 è compilabile anche con Windows 8. È comunque opportuno </a:t>
            </a:r>
            <a:r>
              <a:rPr lang="en-US" sz="1300" dirty="0" err="1">
                <a:solidFill>
                  <a:srgbClr val="FFFFFF"/>
                </a:solidFill>
              </a:rPr>
              <a:t>chiedersi</a:t>
            </a:r>
            <a:r>
              <a:rPr lang="en-US" sz="1300" dirty="0">
                <a:solidFill>
                  <a:srgbClr val="FFFFFF"/>
                </a:solidFill>
              </a:rPr>
              <a:t> </a:t>
            </a:r>
            <a:r>
              <a:rPr lang="en-US" sz="1300" dirty="0" smtClean="0">
                <a:solidFill>
                  <a:srgbClr val="FFFFFF"/>
                </a:solidFill>
              </a:rPr>
              <a:t>“</a:t>
            </a:r>
            <a:r>
              <a:rPr lang="it-IT" sz="1300" dirty="0">
                <a:solidFill>
                  <a:srgbClr val="FFFFFF"/>
                </a:solidFill>
              </a:rPr>
              <a:t>Questa applicazione per Windows XP è ancora valida per il modo in cui voglio svolgere la mia attività?, prendendo in considerazione sia app più recenti che permettono di svolgere il lavoro in modo migliore o app basate su Web che funzionano su qualsiasi dispositivo, la risposta probabilmente è negativa</a:t>
            </a:r>
            <a:r>
              <a:rPr lang="en-US" sz="1300" dirty="0" smtClean="0">
                <a:solidFill>
                  <a:srgbClr val="FFFFFF"/>
                </a:solidFill>
              </a:rPr>
              <a:t>. </a:t>
            </a:r>
            <a:r>
              <a:rPr lang="en-US" sz="1300" dirty="0">
                <a:solidFill>
                  <a:srgbClr val="FFFFFF"/>
                </a:solidFill>
              </a:rPr>
              <a:t>Se l'app </a:t>
            </a:r>
            <a:r>
              <a:rPr lang="en-US" sz="1300" dirty="0" err="1">
                <a:solidFill>
                  <a:srgbClr val="FFFFFF"/>
                </a:solidFill>
              </a:rPr>
              <a:t>attualmente</a:t>
            </a:r>
            <a:r>
              <a:rPr lang="en-US" sz="1300" dirty="0">
                <a:solidFill>
                  <a:srgbClr val="FFFFFF"/>
                </a:solidFill>
              </a:rPr>
              <a:t> </a:t>
            </a:r>
            <a:r>
              <a:rPr lang="en-US" sz="1300" dirty="0" smtClean="0">
                <a:solidFill>
                  <a:srgbClr val="FFFFFF"/>
                </a:solidFill>
              </a:rPr>
              <a:t/>
            </a:r>
            <a:br>
              <a:rPr lang="en-US" sz="1300" dirty="0" smtClean="0">
                <a:solidFill>
                  <a:srgbClr val="FFFFFF"/>
                </a:solidFill>
              </a:rPr>
            </a:br>
            <a:r>
              <a:rPr lang="en-US" sz="1300" dirty="0" smtClean="0">
                <a:solidFill>
                  <a:srgbClr val="FFFFFF"/>
                </a:solidFill>
              </a:rPr>
              <a:t>in </a:t>
            </a:r>
            <a:r>
              <a:rPr lang="en-US" sz="1300" dirty="0">
                <a:solidFill>
                  <a:srgbClr val="FFFFFF"/>
                </a:solidFill>
              </a:rPr>
              <a:t>uso è un prodotto software commerciale, puoi aggiornarla alla versione più recente, ma occorre tenere presente che le versioni più recenti delle applicazioni potrebbero non essere eseguibili in Windows XP. Se la versione più recente dell'app non </a:t>
            </a:r>
            <a:r>
              <a:rPr lang="en-US" sz="1300" dirty="0" smtClean="0">
                <a:solidFill>
                  <a:srgbClr val="FFFFFF"/>
                </a:solidFill>
              </a:rPr>
              <a:t/>
            </a:r>
            <a:br>
              <a:rPr lang="en-US" sz="1300" dirty="0" smtClean="0">
                <a:solidFill>
                  <a:srgbClr val="FFFFFF"/>
                </a:solidFill>
              </a:rPr>
            </a:br>
            <a:r>
              <a:rPr lang="en-US" sz="1300" dirty="0" smtClean="0">
                <a:solidFill>
                  <a:srgbClr val="FFFFFF"/>
                </a:solidFill>
              </a:rPr>
              <a:t>è </a:t>
            </a:r>
            <a:r>
              <a:rPr lang="en-US" sz="1300" dirty="0">
                <a:solidFill>
                  <a:srgbClr val="FFFFFF"/>
                </a:solidFill>
              </a:rPr>
              <a:t>compatibile, </a:t>
            </a:r>
            <a:r>
              <a:rPr lang="en-US" sz="1300" dirty="0" smtClean="0">
                <a:solidFill>
                  <a:srgbClr val="FFFFFF"/>
                </a:solidFill>
              </a:rPr>
              <a:t>è </a:t>
            </a:r>
            <a:r>
              <a:rPr lang="en-US" sz="1300" dirty="0">
                <a:solidFill>
                  <a:srgbClr val="FFFFFF"/>
                </a:solidFill>
              </a:rPr>
              <a:t>giunto il momento di procurarsi nuovo hardware o in </a:t>
            </a:r>
            <a:r>
              <a:rPr lang="en-US" sz="1300" dirty="0" err="1">
                <a:solidFill>
                  <a:srgbClr val="FFFFFF"/>
                </a:solidFill>
              </a:rPr>
              <a:t>alternativa</a:t>
            </a:r>
            <a:r>
              <a:rPr lang="en-US" sz="1300" dirty="0">
                <a:solidFill>
                  <a:srgbClr val="FFFFFF"/>
                </a:solidFill>
              </a:rPr>
              <a:t> </a:t>
            </a:r>
            <a:r>
              <a:rPr lang="en-US" sz="1300" dirty="0" smtClean="0">
                <a:solidFill>
                  <a:srgbClr val="FFFFFF"/>
                </a:solidFill>
              </a:rPr>
              <a:t/>
            </a:r>
            <a:br>
              <a:rPr lang="en-US" sz="1300" dirty="0" smtClean="0">
                <a:solidFill>
                  <a:srgbClr val="FFFFFF"/>
                </a:solidFill>
              </a:rPr>
            </a:br>
            <a:r>
              <a:rPr lang="en-US" sz="1300" dirty="0" err="1" smtClean="0">
                <a:solidFill>
                  <a:srgbClr val="FFFFFF"/>
                </a:solidFill>
              </a:rPr>
              <a:t>di</a:t>
            </a:r>
            <a:r>
              <a:rPr lang="en-US" sz="1300" dirty="0" smtClean="0">
                <a:solidFill>
                  <a:srgbClr val="FFFFFF"/>
                </a:solidFill>
              </a:rPr>
              <a:t> </a:t>
            </a:r>
            <a:r>
              <a:rPr lang="en-US" sz="1300" dirty="0" err="1">
                <a:solidFill>
                  <a:srgbClr val="FFFFFF"/>
                </a:solidFill>
              </a:rPr>
              <a:t>compilare</a:t>
            </a:r>
            <a:r>
              <a:rPr lang="en-US" sz="1300" dirty="0">
                <a:solidFill>
                  <a:srgbClr val="FFFFFF"/>
                </a:solidFill>
              </a:rPr>
              <a:t> </a:t>
            </a:r>
            <a:r>
              <a:rPr lang="en-US" sz="1300" dirty="0" err="1" smtClean="0">
                <a:solidFill>
                  <a:srgbClr val="FFFFFF"/>
                </a:solidFill>
              </a:rPr>
              <a:t>un'app</a:t>
            </a:r>
            <a:r>
              <a:rPr lang="en-US" sz="1300" dirty="0" smtClean="0">
                <a:solidFill>
                  <a:srgbClr val="FFFFFF"/>
                </a:solidFill>
              </a:rPr>
              <a:t> </a:t>
            </a:r>
            <a:r>
              <a:rPr lang="en-US" sz="1300" dirty="0">
                <a:solidFill>
                  <a:srgbClr val="FFFFFF"/>
                </a:solidFill>
              </a:rPr>
              <a:t>per Windows 8 personalizzata.</a:t>
            </a:r>
          </a:p>
          <a:p>
            <a:r>
              <a:rPr lang="en-US" sz="1300" dirty="0">
                <a:solidFill>
                  <a:srgbClr val="FFFFFF"/>
                </a:solidFill>
              </a:rPr>
              <a:t>Inoltre, se usi Microsoft Office 2003, considera l'aggiornamento alla nuova </a:t>
            </a:r>
            <a:r>
              <a:rPr lang="en-US" sz="1300" dirty="0" err="1">
                <a:solidFill>
                  <a:srgbClr val="FFFFFF"/>
                </a:solidFill>
              </a:rPr>
              <a:t>versione</a:t>
            </a:r>
            <a:r>
              <a:rPr lang="en-US" sz="1300" dirty="0">
                <a:solidFill>
                  <a:srgbClr val="FFFFFF"/>
                </a:solidFill>
              </a:rPr>
              <a:t> </a:t>
            </a:r>
            <a:r>
              <a:rPr lang="en-US" sz="1300" dirty="0" smtClean="0">
                <a:solidFill>
                  <a:srgbClr val="FFFFFF"/>
                </a:solidFill>
              </a:rPr>
              <a:t/>
            </a:r>
            <a:br>
              <a:rPr lang="en-US" sz="1300" dirty="0" smtClean="0">
                <a:solidFill>
                  <a:srgbClr val="FFFFFF"/>
                </a:solidFill>
              </a:rPr>
            </a:br>
            <a:r>
              <a:rPr lang="en-US" sz="1300" dirty="0" err="1" smtClean="0">
                <a:solidFill>
                  <a:srgbClr val="FFFFFF"/>
                </a:solidFill>
              </a:rPr>
              <a:t>di</a:t>
            </a:r>
            <a:r>
              <a:rPr lang="en-US" sz="1300" dirty="0" smtClean="0">
                <a:solidFill>
                  <a:srgbClr val="FFFFFF"/>
                </a:solidFill>
              </a:rPr>
              <a:t> </a:t>
            </a:r>
            <a:r>
              <a:rPr lang="en-US" sz="1300" dirty="0">
                <a:solidFill>
                  <a:srgbClr val="FFFFFF"/>
                </a:solidFill>
              </a:rPr>
              <a:t>Office, in quanto anche il supporto di Microsoft Office 2003 terminerà l'8 aprile 2014. </a:t>
            </a:r>
          </a:p>
        </p:txBody>
      </p:sp>
      <p:sp>
        <p:nvSpPr>
          <p:cNvPr id="4" name="Text Placeholder 3"/>
          <p:cNvSpPr>
            <a:spLocks noGrp="1"/>
          </p:cNvSpPr>
          <p:nvPr>
            <p:ph type="body" sz="quarter" idx="15"/>
          </p:nvPr>
        </p:nvSpPr>
        <p:spPr>
          <a:xfrm>
            <a:off x="374651" y="377827"/>
            <a:ext cx="8402638" cy="536575"/>
          </a:xfrm>
        </p:spPr>
        <p:txBody>
          <a:bodyPr/>
          <a:lstStyle/>
          <a:p>
            <a:r>
              <a:rPr lang="en-US" sz="3200" dirty="0" smtClean="0">
                <a:solidFill>
                  <a:srgbClr val="FFFFFF"/>
                </a:solidFill>
              </a:rPr>
              <a:t>Gestione delle obiezioni</a:t>
            </a:r>
            <a:endParaRPr lang="en-US" sz="3200" dirty="0">
              <a:solidFill>
                <a:srgbClr val="FFFFFF"/>
              </a:solidFill>
            </a:endParaRPr>
          </a:p>
        </p:txBody>
      </p:sp>
    </p:spTree>
    <p:extLst>
      <p:ext uri="{BB962C8B-B14F-4D97-AF65-F5344CB8AC3E}">
        <p14:creationId xmlns:p14="http://schemas.microsoft.com/office/powerpoint/2010/main" val="2572539565"/>
      </p:ext>
    </p:extLst>
  </p:cSld>
  <p:clrMapOvr>
    <a:masterClrMapping/>
  </p:clrMapOvr>
  <p:timing>
    <p:tnLst>
      <p:par>
        <p:cTn id="1" dur="indefinite" restart="never" nodeType="tmRoot"/>
      </p:par>
    </p:tnLst>
  </p:timing>
</p:sld>
</file>

<file path=ppt/theme/theme1.xml><?xml version="1.0" encoding="utf-8"?>
<a:theme xmlns:a="http://schemas.openxmlformats.org/drawingml/2006/main" name="Color Background">
  <a:themeElements>
    <a:clrScheme name="Windows 8">
      <a:dk1>
        <a:srgbClr val="000000"/>
      </a:dk1>
      <a:lt1>
        <a:srgbClr val="FFFFFF"/>
      </a:lt1>
      <a:dk2>
        <a:srgbClr val="00BCF2"/>
      </a:dk2>
      <a:lt2>
        <a:srgbClr val="FFFFFF"/>
      </a:lt2>
      <a:accent1>
        <a:srgbClr val="00BCF2"/>
      </a:accent1>
      <a:accent2>
        <a:srgbClr val="9B4F96"/>
      </a:accent2>
      <a:accent3>
        <a:srgbClr val="E81123"/>
      </a:accent3>
      <a:accent4>
        <a:srgbClr val="00188F"/>
      </a:accent4>
      <a:accent5>
        <a:srgbClr val="7FBA00"/>
      </a:accent5>
      <a:accent6>
        <a:srgbClr val="FF8C00"/>
      </a:accent6>
      <a:hlink>
        <a:srgbClr val="000000"/>
      </a:hlink>
      <a:folHlink>
        <a:srgbClr val="0C0C0C"/>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dirty="0" err="1" smtClean="0">
            <a:solidFill>
              <a:schemeClr val="bg2"/>
            </a:solidFill>
          </a:defRPr>
        </a:defPPr>
      </a:lstStyle>
    </a:txDef>
  </a:objectDefaults>
  <a:extraClrSchemeLst/>
</a:theme>
</file>

<file path=ppt/theme/theme2.xml><?xml version="1.0" encoding="utf-8"?>
<a:theme xmlns:a="http://schemas.openxmlformats.org/drawingml/2006/main" name="White Background">
  <a:themeElements>
    <a:clrScheme name="Windows 8">
      <a:dk1>
        <a:srgbClr val="000000"/>
      </a:dk1>
      <a:lt1>
        <a:srgbClr val="FFFFFF"/>
      </a:lt1>
      <a:dk2>
        <a:srgbClr val="00BCF2"/>
      </a:dk2>
      <a:lt2>
        <a:srgbClr val="FFFFFF"/>
      </a:lt2>
      <a:accent1>
        <a:srgbClr val="00BCF2"/>
      </a:accent1>
      <a:accent2>
        <a:srgbClr val="9B4F96"/>
      </a:accent2>
      <a:accent3>
        <a:srgbClr val="E81123"/>
      </a:accent3>
      <a:accent4>
        <a:srgbClr val="00188F"/>
      </a:accent4>
      <a:accent5>
        <a:srgbClr val="7FBA00"/>
      </a:accent5>
      <a:accent6>
        <a:srgbClr val="FF8C00"/>
      </a:accent6>
      <a:hlink>
        <a:srgbClr val="000000"/>
      </a:hlink>
      <a:folHlink>
        <a:srgbClr val="0C0C0C"/>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dirty="0" err="1" smtClean="0">
            <a:solidFill>
              <a:schemeClr val="bg2"/>
            </a:solidFill>
          </a:defRPr>
        </a:defPPr>
      </a:lstStyle>
    </a:txDef>
  </a:objectDefaults>
  <a:extraClrSchemeLst/>
</a:theme>
</file>

<file path=ppt/theme/theme3.xml><?xml version="1.0" encoding="utf-8"?>
<a:theme xmlns:a="http://schemas.openxmlformats.org/drawingml/2006/main" name="Photography">
  <a:themeElements>
    <a:clrScheme name="Windows 8">
      <a:dk1>
        <a:srgbClr val="000000"/>
      </a:dk1>
      <a:lt1>
        <a:srgbClr val="FFFFFF"/>
      </a:lt1>
      <a:dk2>
        <a:srgbClr val="00BCF2"/>
      </a:dk2>
      <a:lt2>
        <a:srgbClr val="FFFFFF"/>
      </a:lt2>
      <a:accent1>
        <a:srgbClr val="00BCF2"/>
      </a:accent1>
      <a:accent2>
        <a:srgbClr val="9B4F96"/>
      </a:accent2>
      <a:accent3>
        <a:srgbClr val="E81123"/>
      </a:accent3>
      <a:accent4>
        <a:srgbClr val="00188F"/>
      </a:accent4>
      <a:accent5>
        <a:srgbClr val="7FBA00"/>
      </a:accent5>
      <a:accent6>
        <a:srgbClr val="FF8C00"/>
      </a:accent6>
      <a:hlink>
        <a:srgbClr val="000000"/>
      </a:hlink>
      <a:folHlink>
        <a:srgbClr val="0C0C0C"/>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dirty="0" err="1" smtClean="0">
            <a:solidFill>
              <a:schemeClr val="bg2"/>
            </a:soli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4088195CD163844A693C77DDE72DFC7" ma:contentTypeVersion="0" ma:contentTypeDescription="Create a new document." ma:contentTypeScope="" ma:versionID="6160b0881a49e1adab231e7da3e770c1">
  <xsd:schema xmlns:xsd="http://www.w3.org/2001/XMLSchema" xmlns:xs="http://www.w3.org/2001/XMLSchema" xmlns:p="http://schemas.microsoft.com/office/2006/metadata/properties" targetNamespace="http://schemas.microsoft.com/office/2006/metadata/properties" ma:root="true" ma:fieldsID="6841151cf538834e171094e4faaf2d73">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6677F5E-592B-40CC-BF80-8899BE36080D}"/>
</file>

<file path=customXml/itemProps2.xml><?xml version="1.0" encoding="utf-8"?>
<ds:datastoreItem xmlns:ds="http://schemas.openxmlformats.org/officeDocument/2006/customXml" ds:itemID="{25AB18E5-4343-4E62-90ED-3D698B0CB22B}"/>
</file>

<file path=customXml/itemProps3.xml><?xml version="1.0" encoding="utf-8"?>
<ds:datastoreItem xmlns:ds="http://schemas.openxmlformats.org/officeDocument/2006/customXml" ds:itemID="{357831A5-1732-4A1E-B1A6-E728E1716582}"/>
</file>

<file path=docProps/app.xml><?xml version="1.0" encoding="utf-8"?>
<Properties xmlns="http://schemas.openxmlformats.org/officeDocument/2006/extended-properties" xmlns:vt="http://schemas.openxmlformats.org/officeDocument/2006/docPropsVTypes">
  <Template>WIN_Template_16x9_061312 2.potx</Template>
  <TotalTime>0</TotalTime>
  <Words>743</Words>
  <Application>Microsoft Office PowerPoint</Application>
  <PresentationFormat>On-screen Show (16:9)</PresentationFormat>
  <Paragraphs>115</Paragraphs>
  <Slides>12</Slides>
  <Notes>3</Notes>
  <HiddenSlides>0</HiddenSlides>
  <MMClips>0</MMClips>
  <ScaleCrop>false</ScaleCrop>
  <HeadingPairs>
    <vt:vector size="8" baseType="variant">
      <vt:variant>
        <vt:lpstr>Fonts Used</vt:lpstr>
      </vt:variant>
      <vt:variant>
        <vt:i4>7</vt:i4>
      </vt:variant>
      <vt:variant>
        <vt:lpstr>Theme</vt:lpstr>
      </vt:variant>
      <vt:variant>
        <vt:i4>3</vt:i4>
      </vt:variant>
      <vt:variant>
        <vt:lpstr>Embedded OLE Servers</vt:lpstr>
      </vt:variant>
      <vt:variant>
        <vt:i4>1</vt:i4>
      </vt:variant>
      <vt:variant>
        <vt:lpstr>Slide Titles</vt:lpstr>
      </vt:variant>
      <vt:variant>
        <vt:i4>12</vt:i4>
      </vt:variant>
    </vt:vector>
  </HeadingPairs>
  <TitlesOfParts>
    <vt:vector size="23" baseType="lpstr">
      <vt:lpstr>ＭＳ Ｐゴシック</vt:lpstr>
      <vt:lpstr>Arial</vt:lpstr>
      <vt:lpstr>Avenir LT Pro 45 Book</vt:lpstr>
      <vt:lpstr>Calibri</vt:lpstr>
      <vt:lpstr>Lucida Grande</vt:lpstr>
      <vt:lpstr>Segoe UI</vt:lpstr>
      <vt:lpstr>Segoe UI Light</vt:lpstr>
      <vt:lpstr>Color Background</vt:lpstr>
      <vt:lpstr>White Background</vt:lpstr>
      <vt:lpstr>Photography</vt:lpstr>
      <vt:lpstr>Document</vt:lpstr>
      <vt:lpstr>Fine del supporto di Windows XP</vt:lpstr>
      <vt:lpstr>Fine del supporto di Windows XP 8 aprile 2014</vt:lpstr>
      <vt:lpstr>PowerPoint Presentation</vt:lpstr>
      <vt:lpstr>PowerPoint Presentation</vt:lpstr>
      <vt:lpstr>È il momento di agire</vt:lpstr>
      <vt:lpstr>PowerPoint Presentation</vt:lpstr>
      <vt:lpstr>PowerPoint Presentation</vt:lpstr>
      <vt:lpstr>Cosa significa fine del supporto di Windows XP?</vt:lpstr>
      <vt:lpstr>Le mie attuali applicazioni per Windows XP funzioneranno  con Windows 8?</vt:lpstr>
      <vt:lpstr>Perché non dovrei migrare a Windows 7 invece che a Windows 8?</vt:lpstr>
      <vt:lpstr>Il passaggio a Windows 8 Pro sarà difficile e interromperà la mia attività.</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2012-07-09T15:30:50Z</dcterms:created>
  <dcterms:modified xsi:type="dcterms:W3CDTF">2013-03-19T16:43:18Z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0x01010004088195CD163844A693C77DDE72DFC7</vt:lpwstr>
  </property>
  <property fmtid="{D5CDD505-2E9C-101B-9397-08002B2CF9AE}" pid="3" name="TaxKeyword">
    <vt:lpwstr/>
  </property>
  <property fmtid="{D5CDD505-2E9C-101B-9397-08002B2CF9AE}" pid="4" name="IsMyDocuments">
    <vt:bool>true</vt:bool>
  </property>
</Properties>
</file>